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
  </p:notesMasterIdLst>
  <p:sldIdLst>
    <p:sldId id="256" r:id="rId2"/>
  </p:sldIdLst>
  <p:sldSz cx="350107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p:scale>
          <a:sx n="13" d="100"/>
          <a:sy n="13" d="100"/>
        </p:scale>
        <p:origin x="4008" y="2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32253" y="685800"/>
            <a:ext cx="13941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2f83d773e6_0_0:notes"/>
          <p:cNvSpPr>
            <a:spLocks noGrp="1" noRot="1" noChangeAspect="1"/>
          </p:cNvSpPr>
          <p:nvPr>
            <p:ph type="sldImg" idx="2"/>
          </p:nvPr>
        </p:nvSpPr>
        <p:spPr>
          <a:xfrm>
            <a:off x="2801707" y="1143000"/>
            <a:ext cx="125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g22f83d773e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g22f83d773e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93450" y="12465606"/>
            <a:ext cx="32623200" cy="34365000"/>
          </a:xfrm>
          <a:prstGeom prst="rect">
            <a:avLst/>
          </a:prstGeom>
        </p:spPr>
        <p:txBody>
          <a:bodyPr spcFirstLastPara="1" wrap="square" lIns="704825" tIns="704825" rIns="704825" bIns="704825" anchor="b" anchorCtr="0">
            <a:normAutofit/>
          </a:bodyPr>
          <a:lstStyle>
            <a:lvl1pPr lvl="0" algn="ctr">
              <a:spcBef>
                <a:spcPts val="0"/>
              </a:spcBef>
              <a:spcAft>
                <a:spcPts val="0"/>
              </a:spcAft>
              <a:buSzPts val="40100"/>
              <a:buNone/>
              <a:defRPr sz="40100"/>
            </a:lvl1pPr>
            <a:lvl2pPr lvl="1" algn="ctr">
              <a:spcBef>
                <a:spcPts val="0"/>
              </a:spcBef>
              <a:spcAft>
                <a:spcPts val="0"/>
              </a:spcAft>
              <a:buSzPts val="40100"/>
              <a:buNone/>
              <a:defRPr sz="40100"/>
            </a:lvl2pPr>
            <a:lvl3pPr lvl="2" algn="ctr">
              <a:spcBef>
                <a:spcPts val="0"/>
              </a:spcBef>
              <a:spcAft>
                <a:spcPts val="0"/>
              </a:spcAft>
              <a:buSzPts val="40100"/>
              <a:buNone/>
              <a:defRPr sz="40100"/>
            </a:lvl3pPr>
            <a:lvl4pPr lvl="3" algn="ctr">
              <a:spcBef>
                <a:spcPts val="0"/>
              </a:spcBef>
              <a:spcAft>
                <a:spcPts val="0"/>
              </a:spcAft>
              <a:buSzPts val="40100"/>
              <a:buNone/>
              <a:defRPr sz="40100"/>
            </a:lvl4pPr>
            <a:lvl5pPr lvl="4" algn="ctr">
              <a:spcBef>
                <a:spcPts val="0"/>
              </a:spcBef>
              <a:spcAft>
                <a:spcPts val="0"/>
              </a:spcAft>
              <a:buSzPts val="40100"/>
              <a:buNone/>
              <a:defRPr sz="40100"/>
            </a:lvl5pPr>
            <a:lvl6pPr lvl="5" algn="ctr">
              <a:spcBef>
                <a:spcPts val="0"/>
              </a:spcBef>
              <a:spcAft>
                <a:spcPts val="0"/>
              </a:spcAft>
              <a:buSzPts val="40100"/>
              <a:buNone/>
              <a:defRPr sz="40100"/>
            </a:lvl6pPr>
            <a:lvl7pPr lvl="6" algn="ctr">
              <a:spcBef>
                <a:spcPts val="0"/>
              </a:spcBef>
              <a:spcAft>
                <a:spcPts val="0"/>
              </a:spcAft>
              <a:buSzPts val="40100"/>
              <a:buNone/>
              <a:defRPr sz="40100"/>
            </a:lvl7pPr>
            <a:lvl8pPr lvl="7" algn="ctr">
              <a:spcBef>
                <a:spcPts val="0"/>
              </a:spcBef>
              <a:spcAft>
                <a:spcPts val="0"/>
              </a:spcAft>
              <a:buSzPts val="40100"/>
              <a:buNone/>
              <a:defRPr sz="40100"/>
            </a:lvl8pPr>
            <a:lvl9pPr lvl="8" algn="ctr">
              <a:spcBef>
                <a:spcPts val="0"/>
              </a:spcBef>
              <a:spcAft>
                <a:spcPts val="0"/>
              </a:spcAft>
              <a:buSzPts val="40100"/>
              <a:buNone/>
              <a:defRPr sz="40100"/>
            </a:lvl9pPr>
          </a:lstStyle>
          <a:p>
            <a:endParaRPr/>
          </a:p>
        </p:txBody>
      </p:sp>
      <p:sp>
        <p:nvSpPr>
          <p:cNvPr id="11" name="Google Shape;11;p2"/>
          <p:cNvSpPr txBox="1">
            <a:spLocks noGrp="1"/>
          </p:cNvSpPr>
          <p:nvPr>
            <p:ph type="subTitle" idx="1"/>
          </p:nvPr>
        </p:nvSpPr>
        <p:spPr>
          <a:xfrm>
            <a:off x="1193418" y="47448658"/>
            <a:ext cx="32623200" cy="13270200"/>
          </a:xfrm>
          <a:prstGeom prst="rect">
            <a:avLst/>
          </a:prstGeom>
        </p:spPr>
        <p:txBody>
          <a:bodyPr spcFirstLastPara="1" wrap="square" lIns="704825" tIns="704825" rIns="704825" bIns="704825" anchor="t" anchorCtr="0">
            <a:normAutofit/>
          </a:bodyPr>
          <a:lstStyle>
            <a:lvl1pPr lvl="0" algn="ctr">
              <a:lnSpc>
                <a:spcPct val="100000"/>
              </a:lnSpc>
              <a:spcBef>
                <a:spcPts val="0"/>
              </a:spcBef>
              <a:spcAft>
                <a:spcPts val="0"/>
              </a:spcAft>
              <a:buSzPts val="21600"/>
              <a:buNone/>
              <a:defRPr sz="21600"/>
            </a:lvl1pPr>
            <a:lvl2pPr lvl="1" algn="ctr">
              <a:lnSpc>
                <a:spcPct val="100000"/>
              </a:lnSpc>
              <a:spcBef>
                <a:spcPts val="0"/>
              </a:spcBef>
              <a:spcAft>
                <a:spcPts val="0"/>
              </a:spcAft>
              <a:buSzPts val="21600"/>
              <a:buNone/>
              <a:defRPr sz="21600"/>
            </a:lvl2pPr>
            <a:lvl3pPr lvl="2" algn="ctr">
              <a:lnSpc>
                <a:spcPct val="100000"/>
              </a:lnSpc>
              <a:spcBef>
                <a:spcPts val="0"/>
              </a:spcBef>
              <a:spcAft>
                <a:spcPts val="0"/>
              </a:spcAft>
              <a:buSzPts val="21600"/>
              <a:buNone/>
              <a:defRPr sz="21600"/>
            </a:lvl3pPr>
            <a:lvl4pPr lvl="3" algn="ctr">
              <a:lnSpc>
                <a:spcPct val="100000"/>
              </a:lnSpc>
              <a:spcBef>
                <a:spcPts val="0"/>
              </a:spcBef>
              <a:spcAft>
                <a:spcPts val="0"/>
              </a:spcAft>
              <a:buSzPts val="21600"/>
              <a:buNone/>
              <a:defRPr sz="21600"/>
            </a:lvl4pPr>
            <a:lvl5pPr lvl="4" algn="ctr">
              <a:lnSpc>
                <a:spcPct val="100000"/>
              </a:lnSpc>
              <a:spcBef>
                <a:spcPts val="0"/>
              </a:spcBef>
              <a:spcAft>
                <a:spcPts val="0"/>
              </a:spcAft>
              <a:buSzPts val="21600"/>
              <a:buNone/>
              <a:defRPr sz="21600"/>
            </a:lvl5pPr>
            <a:lvl6pPr lvl="5" algn="ctr">
              <a:lnSpc>
                <a:spcPct val="100000"/>
              </a:lnSpc>
              <a:spcBef>
                <a:spcPts val="0"/>
              </a:spcBef>
              <a:spcAft>
                <a:spcPts val="0"/>
              </a:spcAft>
              <a:buSzPts val="21600"/>
              <a:buNone/>
              <a:defRPr sz="21600"/>
            </a:lvl6pPr>
            <a:lvl7pPr lvl="6" algn="ctr">
              <a:lnSpc>
                <a:spcPct val="100000"/>
              </a:lnSpc>
              <a:spcBef>
                <a:spcPts val="0"/>
              </a:spcBef>
              <a:spcAft>
                <a:spcPts val="0"/>
              </a:spcAft>
              <a:buSzPts val="21600"/>
              <a:buNone/>
              <a:defRPr sz="21600"/>
            </a:lvl7pPr>
            <a:lvl8pPr lvl="7" algn="ctr">
              <a:lnSpc>
                <a:spcPct val="100000"/>
              </a:lnSpc>
              <a:spcBef>
                <a:spcPts val="0"/>
              </a:spcBef>
              <a:spcAft>
                <a:spcPts val="0"/>
              </a:spcAft>
              <a:buSzPts val="21600"/>
              <a:buNone/>
              <a:defRPr sz="21600"/>
            </a:lvl8pPr>
            <a:lvl9pPr lvl="8" algn="ctr">
              <a:lnSpc>
                <a:spcPct val="100000"/>
              </a:lnSpc>
              <a:spcBef>
                <a:spcPts val="0"/>
              </a:spcBef>
              <a:spcAft>
                <a:spcPts val="0"/>
              </a:spcAft>
              <a:buSzPts val="21600"/>
              <a:buNone/>
              <a:defRPr sz="21600"/>
            </a:lvl9pPr>
          </a:lstStyle>
          <a:p>
            <a:endParaRPr/>
          </a:p>
        </p:txBody>
      </p:sp>
      <p:sp>
        <p:nvSpPr>
          <p:cNvPr id="12" name="Google Shape;12;p2"/>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93418" y="18518642"/>
            <a:ext cx="32623200" cy="32872200"/>
          </a:xfrm>
          <a:prstGeom prst="rect">
            <a:avLst/>
          </a:prstGeom>
        </p:spPr>
        <p:txBody>
          <a:bodyPr spcFirstLastPara="1" wrap="square" lIns="704825" tIns="704825" rIns="704825" bIns="704825" anchor="b" anchorCtr="0">
            <a:normAutofit/>
          </a:bodyPr>
          <a:lstStyle>
            <a:lvl1pPr lvl="0" algn="ctr">
              <a:spcBef>
                <a:spcPts val="0"/>
              </a:spcBef>
              <a:spcAft>
                <a:spcPts val="0"/>
              </a:spcAft>
              <a:buSzPts val="92600"/>
              <a:buNone/>
              <a:defRPr sz="92600"/>
            </a:lvl1pPr>
            <a:lvl2pPr lvl="1" algn="ctr">
              <a:spcBef>
                <a:spcPts val="0"/>
              </a:spcBef>
              <a:spcAft>
                <a:spcPts val="0"/>
              </a:spcAft>
              <a:buSzPts val="92600"/>
              <a:buNone/>
              <a:defRPr sz="92600"/>
            </a:lvl2pPr>
            <a:lvl3pPr lvl="2" algn="ctr">
              <a:spcBef>
                <a:spcPts val="0"/>
              </a:spcBef>
              <a:spcAft>
                <a:spcPts val="0"/>
              </a:spcAft>
              <a:buSzPts val="92600"/>
              <a:buNone/>
              <a:defRPr sz="92600"/>
            </a:lvl3pPr>
            <a:lvl4pPr lvl="3" algn="ctr">
              <a:spcBef>
                <a:spcPts val="0"/>
              </a:spcBef>
              <a:spcAft>
                <a:spcPts val="0"/>
              </a:spcAft>
              <a:buSzPts val="92600"/>
              <a:buNone/>
              <a:defRPr sz="92600"/>
            </a:lvl4pPr>
            <a:lvl5pPr lvl="4" algn="ctr">
              <a:spcBef>
                <a:spcPts val="0"/>
              </a:spcBef>
              <a:spcAft>
                <a:spcPts val="0"/>
              </a:spcAft>
              <a:buSzPts val="92600"/>
              <a:buNone/>
              <a:defRPr sz="92600"/>
            </a:lvl5pPr>
            <a:lvl6pPr lvl="5" algn="ctr">
              <a:spcBef>
                <a:spcPts val="0"/>
              </a:spcBef>
              <a:spcAft>
                <a:spcPts val="0"/>
              </a:spcAft>
              <a:buSzPts val="92600"/>
              <a:buNone/>
              <a:defRPr sz="92600"/>
            </a:lvl6pPr>
            <a:lvl7pPr lvl="6" algn="ctr">
              <a:spcBef>
                <a:spcPts val="0"/>
              </a:spcBef>
              <a:spcAft>
                <a:spcPts val="0"/>
              </a:spcAft>
              <a:buSzPts val="92600"/>
              <a:buNone/>
              <a:defRPr sz="92600"/>
            </a:lvl7pPr>
            <a:lvl8pPr lvl="7" algn="ctr">
              <a:spcBef>
                <a:spcPts val="0"/>
              </a:spcBef>
              <a:spcAft>
                <a:spcPts val="0"/>
              </a:spcAft>
              <a:buSzPts val="92600"/>
              <a:buNone/>
              <a:defRPr sz="92600"/>
            </a:lvl8pPr>
            <a:lvl9pPr lvl="8" algn="ctr">
              <a:spcBef>
                <a:spcPts val="0"/>
              </a:spcBef>
              <a:spcAft>
                <a:spcPts val="0"/>
              </a:spcAft>
              <a:buSzPts val="92600"/>
              <a:buNone/>
              <a:defRPr sz="92600"/>
            </a:lvl9pPr>
          </a:lstStyle>
          <a:p>
            <a:r>
              <a:t>xx%</a:t>
            </a:r>
          </a:p>
        </p:txBody>
      </p:sp>
      <p:sp>
        <p:nvSpPr>
          <p:cNvPr id="46" name="Google Shape;46;p11"/>
          <p:cNvSpPr txBox="1">
            <a:spLocks noGrp="1"/>
          </p:cNvSpPr>
          <p:nvPr>
            <p:ph type="body" idx="1"/>
          </p:nvPr>
        </p:nvSpPr>
        <p:spPr>
          <a:xfrm>
            <a:off x="1193418" y="52774259"/>
            <a:ext cx="32623200" cy="21777600"/>
          </a:xfrm>
          <a:prstGeom prst="rect">
            <a:avLst/>
          </a:prstGeom>
        </p:spPr>
        <p:txBody>
          <a:bodyPr spcFirstLastPara="1" wrap="square" lIns="704825" tIns="704825" rIns="704825" bIns="704825" anchor="t" anchorCtr="0">
            <a:normAutofit/>
          </a:bodyPr>
          <a:lstStyle>
            <a:lvl1pPr marL="457200" lvl="0" indent="-1111250" algn="ctr">
              <a:spcBef>
                <a:spcPts val="0"/>
              </a:spcBef>
              <a:spcAft>
                <a:spcPts val="0"/>
              </a:spcAft>
              <a:buSzPts val="13900"/>
              <a:buChar char="●"/>
              <a:defRPr/>
            </a:lvl1pPr>
            <a:lvl2pPr marL="914400" lvl="1" indent="-920750" algn="ctr">
              <a:spcBef>
                <a:spcPts val="0"/>
              </a:spcBef>
              <a:spcAft>
                <a:spcPts val="0"/>
              </a:spcAft>
              <a:buSzPts val="10900"/>
              <a:buChar char="○"/>
              <a:defRPr/>
            </a:lvl2pPr>
            <a:lvl3pPr marL="1371600" lvl="2" indent="-920750" algn="ctr">
              <a:spcBef>
                <a:spcPts val="0"/>
              </a:spcBef>
              <a:spcAft>
                <a:spcPts val="0"/>
              </a:spcAft>
              <a:buSzPts val="10900"/>
              <a:buChar char="■"/>
              <a:defRPr/>
            </a:lvl3pPr>
            <a:lvl4pPr marL="1828800" lvl="3" indent="-920750" algn="ctr">
              <a:spcBef>
                <a:spcPts val="0"/>
              </a:spcBef>
              <a:spcAft>
                <a:spcPts val="0"/>
              </a:spcAft>
              <a:buSzPts val="10900"/>
              <a:buChar char="●"/>
              <a:defRPr/>
            </a:lvl4pPr>
            <a:lvl5pPr marL="2286000" lvl="4" indent="-920750" algn="ctr">
              <a:spcBef>
                <a:spcPts val="0"/>
              </a:spcBef>
              <a:spcAft>
                <a:spcPts val="0"/>
              </a:spcAft>
              <a:buSzPts val="10900"/>
              <a:buChar char="○"/>
              <a:defRPr/>
            </a:lvl5pPr>
            <a:lvl6pPr marL="2743200" lvl="5" indent="-920750" algn="ctr">
              <a:spcBef>
                <a:spcPts val="0"/>
              </a:spcBef>
              <a:spcAft>
                <a:spcPts val="0"/>
              </a:spcAft>
              <a:buSzPts val="10900"/>
              <a:buChar char="■"/>
              <a:defRPr/>
            </a:lvl6pPr>
            <a:lvl7pPr marL="3200400" lvl="6" indent="-920750" algn="ctr">
              <a:spcBef>
                <a:spcPts val="0"/>
              </a:spcBef>
              <a:spcAft>
                <a:spcPts val="0"/>
              </a:spcAft>
              <a:buSzPts val="10900"/>
              <a:buChar char="●"/>
              <a:defRPr/>
            </a:lvl7pPr>
            <a:lvl8pPr marL="3657600" lvl="7" indent="-920750" algn="ctr">
              <a:spcBef>
                <a:spcPts val="0"/>
              </a:spcBef>
              <a:spcAft>
                <a:spcPts val="0"/>
              </a:spcAft>
              <a:buSzPts val="10900"/>
              <a:buChar char="○"/>
              <a:defRPr/>
            </a:lvl8pPr>
            <a:lvl9pPr marL="4114800" lvl="8" indent="-920750" algn="ctr">
              <a:spcBef>
                <a:spcPts val="0"/>
              </a:spcBef>
              <a:spcAft>
                <a:spcPts val="0"/>
              </a:spcAft>
              <a:buSzPts val="10900"/>
              <a:buChar char="■"/>
              <a:defRPr/>
            </a:lvl9pPr>
          </a:lstStyle>
          <a:p>
            <a:endParaRPr/>
          </a:p>
        </p:txBody>
      </p:sp>
      <p:sp>
        <p:nvSpPr>
          <p:cNvPr id="47" name="Google Shape;47;p11"/>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06938" y="4584667"/>
            <a:ext cx="30195900" cy="16645200"/>
          </a:xfrm>
          <a:prstGeom prst="rect">
            <a:avLst/>
          </a:prstGeom>
          <a:noFill/>
          <a:ln>
            <a:noFill/>
          </a:ln>
        </p:spPr>
        <p:txBody>
          <a:bodyPr spcFirstLastPara="1" wrap="square" lIns="528650" tIns="264225" rIns="528650" bIns="264225" anchor="ctr" anchorCtr="0">
            <a:normAutofit/>
          </a:bodyPr>
          <a:lstStyle>
            <a:lvl1pPr lvl="0" algn="l" rtl="0">
              <a:lnSpc>
                <a:spcPct val="90000"/>
              </a:lnSpc>
              <a:spcBef>
                <a:spcPts val="0"/>
              </a:spcBef>
              <a:spcAft>
                <a:spcPts val="0"/>
              </a:spcAft>
              <a:buClr>
                <a:srgbClr val="1A5B6E"/>
              </a:buClr>
              <a:buSzPts val="10900"/>
              <a:buNone/>
              <a:defRPr/>
            </a:lvl1pPr>
            <a:lvl2pPr lvl="1" rtl="0">
              <a:spcBef>
                <a:spcPts val="0"/>
              </a:spcBef>
              <a:spcAft>
                <a:spcPts val="0"/>
              </a:spcAft>
              <a:buSzPts val="21600"/>
              <a:buNone/>
              <a:defRPr/>
            </a:lvl2pPr>
            <a:lvl3pPr lvl="2" rtl="0">
              <a:spcBef>
                <a:spcPts val="0"/>
              </a:spcBef>
              <a:spcAft>
                <a:spcPts val="0"/>
              </a:spcAft>
              <a:buSzPts val="21600"/>
              <a:buNone/>
              <a:defRPr/>
            </a:lvl3pPr>
            <a:lvl4pPr lvl="3" rtl="0">
              <a:spcBef>
                <a:spcPts val="0"/>
              </a:spcBef>
              <a:spcAft>
                <a:spcPts val="0"/>
              </a:spcAft>
              <a:buSzPts val="21600"/>
              <a:buNone/>
              <a:defRPr/>
            </a:lvl4pPr>
            <a:lvl5pPr lvl="4" rtl="0">
              <a:spcBef>
                <a:spcPts val="0"/>
              </a:spcBef>
              <a:spcAft>
                <a:spcPts val="0"/>
              </a:spcAft>
              <a:buSzPts val="21600"/>
              <a:buNone/>
              <a:defRPr/>
            </a:lvl5pPr>
            <a:lvl6pPr lvl="5" rtl="0">
              <a:spcBef>
                <a:spcPts val="0"/>
              </a:spcBef>
              <a:spcAft>
                <a:spcPts val="0"/>
              </a:spcAft>
              <a:buSzPts val="21600"/>
              <a:buNone/>
              <a:defRPr/>
            </a:lvl6pPr>
            <a:lvl7pPr lvl="6" rtl="0">
              <a:spcBef>
                <a:spcPts val="0"/>
              </a:spcBef>
              <a:spcAft>
                <a:spcPts val="0"/>
              </a:spcAft>
              <a:buSzPts val="21600"/>
              <a:buNone/>
              <a:defRPr/>
            </a:lvl7pPr>
            <a:lvl8pPr lvl="7" rtl="0">
              <a:spcBef>
                <a:spcPts val="0"/>
              </a:spcBef>
              <a:spcAft>
                <a:spcPts val="0"/>
              </a:spcAft>
              <a:buSzPts val="21600"/>
              <a:buNone/>
              <a:defRPr/>
            </a:lvl8pPr>
            <a:lvl9pPr lvl="8" rtl="0">
              <a:spcBef>
                <a:spcPts val="0"/>
              </a:spcBef>
              <a:spcAft>
                <a:spcPts val="0"/>
              </a:spcAft>
              <a:buSzPts val="21600"/>
              <a:buNone/>
              <a:defRPr/>
            </a:lvl9pPr>
          </a:lstStyle>
          <a:p>
            <a:endParaRPr/>
          </a:p>
        </p:txBody>
      </p:sp>
      <p:sp>
        <p:nvSpPr>
          <p:cNvPr id="52" name="Google Shape;52;p13"/>
          <p:cNvSpPr txBox="1">
            <a:spLocks noGrp="1"/>
          </p:cNvSpPr>
          <p:nvPr>
            <p:ph type="body" idx="1"/>
          </p:nvPr>
        </p:nvSpPr>
        <p:spPr>
          <a:xfrm>
            <a:off x="2406938" y="22923333"/>
            <a:ext cx="14879100" cy="45524400"/>
          </a:xfrm>
          <a:prstGeom prst="rect">
            <a:avLst/>
          </a:prstGeom>
          <a:noFill/>
          <a:ln>
            <a:noFill/>
          </a:ln>
        </p:spPr>
        <p:txBody>
          <a:bodyPr spcFirstLastPara="1" wrap="square" lIns="528650" tIns="264225" rIns="528650" bIns="264225" anchor="t" anchorCtr="0">
            <a:normAutofit/>
          </a:bodyPr>
          <a:lstStyle>
            <a:lvl1pPr marL="457200" lvl="0" indent="-920750" algn="l" rtl="0">
              <a:lnSpc>
                <a:spcPct val="90000"/>
              </a:lnSpc>
              <a:spcBef>
                <a:spcPts val="6300"/>
              </a:spcBef>
              <a:spcAft>
                <a:spcPts val="0"/>
              </a:spcAft>
              <a:buClr>
                <a:srgbClr val="595959"/>
              </a:buClr>
              <a:buSzPts val="10900"/>
              <a:buChar char="●"/>
              <a:defRPr/>
            </a:lvl1pPr>
            <a:lvl2pPr marL="914400" lvl="1" indent="-920750" algn="l" rtl="0">
              <a:lnSpc>
                <a:spcPct val="90000"/>
              </a:lnSpc>
              <a:spcBef>
                <a:spcPts val="9300"/>
              </a:spcBef>
              <a:spcAft>
                <a:spcPts val="0"/>
              </a:spcAft>
              <a:buClr>
                <a:srgbClr val="595959"/>
              </a:buClr>
              <a:buSzPts val="10900"/>
              <a:buChar char="○"/>
              <a:defRPr/>
            </a:lvl2pPr>
            <a:lvl3pPr marL="1371600" lvl="2" indent="-920750" algn="l" rtl="0">
              <a:lnSpc>
                <a:spcPct val="90000"/>
              </a:lnSpc>
              <a:spcBef>
                <a:spcPts val="9300"/>
              </a:spcBef>
              <a:spcAft>
                <a:spcPts val="0"/>
              </a:spcAft>
              <a:buClr>
                <a:srgbClr val="595959"/>
              </a:buClr>
              <a:buSzPts val="10900"/>
              <a:buChar char="■"/>
              <a:defRPr/>
            </a:lvl3pPr>
            <a:lvl4pPr marL="1828800" lvl="3" indent="-920750" algn="l" rtl="0">
              <a:lnSpc>
                <a:spcPct val="90000"/>
              </a:lnSpc>
              <a:spcBef>
                <a:spcPts val="9300"/>
              </a:spcBef>
              <a:spcAft>
                <a:spcPts val="0"/>
              </a:spcAft>
              <a:buClr>
                <a:srgbClr val="595959"/>
              </a:buClr>
              <a:buSzPts val="10900"/>
              <a:buChar char="●"/>
              <a:defRPr/>
            </a:lvl4pPr>
            <a:lvl5pPr marL="2286000" lvl="4" indent="-920750" algn="l" rtl="0">
              <a:lnSpc>
                <a:spcPct val="90000"/>
              </a:lnSpc>
              <a:spcBef>
                <a:spcPts val="9300"/>
              </a:spcBef>
              <a:spcAft>
                <a:spcPts val="0"/>
              </a:spcAft>
              <a:buClr>
                <a:srgbClr val="595959"/>
              </a:buClr>
              <a:buSzPts val="10900"/>
              <a:buChar char="○"/>
              <a:defRPr/>
            </a:lvl5pPr>
            <a:lvl6pPr marL="2743200" lvl="5" indent="-920750" algn="l" rtl="0">
              <a:lnSpc>
                <a:spcPct val="90000"/>
              </a:lnSpc>
              <a:spcBef>
                <a:spcPts val="9300"/>
              </a:spcBef>
              <a:spcAft>
                <a:spcPts val="0"/>
              </a:spcAft>
              <a:buClr>
                <a:schemeClr val="dk1"/>
              </a:buClr>
              <a:buSzPts val="10900"/>
              <a:buChar char="■"/>
              <a:defRPr/>
            </a:lvl6pPr>
            <a:lvl7pPr marL="3200400" lvl="6" indent="-920750" algn="l" rtl="0">
              <a:lnSpc>
                <a:spcPct val="90000"/>
              </a:lnSpc>
              <a:spcBef>
                <a:spcPts val="9300"/>
              </a:spcBef>
              <a:spcAft>
                <a:spcPts val="0"/>
              </a:spcAft>
              <a:buClr>
                <a:schemeClr val="dk1"/>
              </a:buClr>
              <a:buSzPts val="10900"/>
              <a:buChar char="●"/>
              <a:defRPr/>
            </a:lvl7pPr>
            <a:lvl8pPr marL="3657600" lvl="7" indent="-920750" algn="l" rtl="0">
              <a:lnSpc>
                <a:spcPct val="90000"/>
              </a:lnSpc>
              <a:spcBef>
                <a:spcPts val="9300"/>
              </a:spcBef>
              <a:spcAft>
                <a:spcPts val="0"/>
              </a:spcAft>
              <a:buClr>
                <a:schemeClr val="dk1"/>
              </a:buClr>
              <a:buSzPts val="10900"/>
              <a:buChar char="○"/>
              <a:defRPr/>
            </a:lvl8pPr>
            <a:lvl9pPr marL="4114800" lvl="8" indent="-920750" algn="l" rtl="0">
              <a:lnSpc>
                <a:spcPct val="90000"/>
              </a:lnSpc>
              <a:spcBef>
                <a:spcPts val="9300"/>
              </a:spcBef>
              <a:spcAft>
                <a:spcPts val="9300"/>
              </a:spcAft>
              <a:buClr>
                <a:schemeClr val="dk1"/>
              </a:buClr>
              <a:buSzPts val="10900"/>
              <a:buChar char="■"/>
              <a:defRPr/>
            </a:lvl9pPr>
          </a:lstStyle>
          <a:p>
            <a:endParaRPr/>
          </a:p>
        </p:txBody>
      </p:sp>
      <p:sp>
        <p:nvSpPr>
          <p:cNvPr id="53" name="Google Shape;53;p13"/>
          <p:cNvSpPr txBox="1">
            <a:spLocks noGrp="1"/>
          </p:cNvSpPr>
          <p:nvPr>
            <p:ph type="body" idx="2"/>
          </p:nvPr>
        </p:nvSpPr>
        <p:spPr>
          <a:xfrm>
            <a:off x="17723813" y="22923333"/>
            <a:ext cx="14879100" cy="45524400"/>
          </a:xfrm>
          <a:prstGeom prst="rect">
            <a:avLst/>
          </a:prstGeom>
          <a:noFill/>
          <a:ln>
            <a:noFill/>
          </a:ln>
        </p:spPr>
        <p:txBody>
          <a:bodyPr spcFirstLastPara="1" wrap="square" lIns="528650" tIns="264225" rIns="528650" bIns="264225" anchor="t" anchorCtr="0">
            <a:normAutofit/>
          </a:bodyPr>
          <a:lstStyle>
            <a:lvl1pPr marL="457200" lvl="0" indent="-920750" algn="l" rtl="0">
              <a:lnSpc>
                <a:spcPct val="90000"/>
              </a:lnSpc>
              <a:spcBef>
                <a:spcPts val="6300"/>
              </a:spcBef>
              <a:spcAft>
                <a:spcPts val="0"/>
              </a:spcAft>
              <a:buClr>
                <a:srgbClr val="595959"/>
              </a:buClr>
              <a:buSzPts val="10900"/>
              <a:buChar char="●"/>
              <a:defRPr/>
            </a:lvl1pPr>
            <a:lvl2pPr marL="914400" lvl="1" indent="-920750" algn="l" rtl="0">
              <a:lnSpc>
                <a:spcPct val="90000"/>
              </a:lnSpc>
              <a:spcBef>
                <a:spcPts val="9300"/>
              </a:spcBef>
              <a:spcAft>
                <a:spcPts val="0"/>
              </a:spcAft>
              <a:buClr>
                <a:srgbClr val="595959"/>
              </a:buClr>
              <a:buSzPts val="10900"/>
              <a:buChar char="○"/>
              <a:defRPr/>
            </a:lvl2pPr>
            <a:lvl3pPr marL="1371600" lvl="2" indent="-920750" algn="l" rtl="0">
              <a:lnSpc>
                <a:spcPct val="90000"/>
              </a:lnSpc>
              <a:spcBef>
                <a:spcPts val="9300"/>
              </a:spcBef>
              <a:spcAft>
                <a:spcPts val="0"/>
              </a:spcAft>
              <a:buClr>
                <a:srgbClr val="595959"/>
              </a:buClr>
              <a:buSzPts val="10900"/>
              <a:buChar char="■"/>
              <a:defRPr/>
            </a:lvl3pPr>
            <a:lvl4pPr marL="1828800" lvl="3" indent="-920750" algn="l" rtl="0">
              <a:lnSpc>
                <a:spcPct val="90000"/>
              </a:lnSpc>
              <a:spcBef>
                <a:spcPts val="9300"/>
              </a:spcBef>
              <a:spcAft>
                <a:spcPts val="0"/>
              </a:spcAft>
              <a:buClr>
                <a:srgbClr val="595959"/>
              </a:buClr>
              <a:buSzPts val="10900"/>
              <a:buChar char="●"/>
              <a:defRPr/>
            </a:lvl4pPr>
            <a:lvl5pPr marL="2286000" lvl="4" indent="-920750" algn="l" rtl="0">
              <a:lnSpc>
                <a:spcPct val="90000"/>
              </a:lnSpc>
              <a:spcBef>
                <a:spcPts val="9300"/>
              </a:spcBef>
              <a:spcAft>
                <a:spcPts val="0"/>
              </a:spcAft>
              <a:buClr>
                <a:srgbClr val="595959"/>
              </a:buClr>
              <a:buSzPts val="10900"/>
              <a:buChar char="○"/>
              <a:defRPr/>
            </a:lvl5pPr>
            <a:lvl6pPr marL="2743200" lvl="5" indent="-920750" algn="l" rtl="0">
              <a:lnSpc>
                <a:spcPct val="90000"/>
              </a:lnSpc>
              <a:spcBef>
                <a:spcPts val="9300"/>
              </a:spcBef>
              <a:spcAft>
                <a:spcPts val="0"/>
              </a:spcAft>
              <a:buClr>
                <a:schemeClr val="dk1"/>
              </a:buClr>
              <a:buSzPts val="10900"/>
              <a:buChar char="■"/>
              <a:defRPr/>
            </a:lvl6pPr>
            <a:lvl7pPr marL="3200400" lvl="6" indent="-920750" algn="l" rtl="0">
              <a:lnSpc>
                <a:spcPct val="90000"/>
              </a:lnSpc>
              <a:spcBef>
                <a:spcPts val="9300"/>
              </a:spcBef>
              <a:spcAft>
                <a:spcPts val="0"/>
              </a:spcAft>
              <a:buClr>
                <a:schemeClr val="dk1"/>
              </a:buClr>
              <a:buSzPts val="10900"/>
              <a:buChar char="●"/>
              <a:defRPr/>
            </a:lvl7pPr>
            <a:lvl8pPr marL="3657600" lvl="7" indent="-920750" algn="l" rtl="0">
              <a:lnSpc>
                <a:spcPct val="90000"/>
              </a:lnSpc>
              <a:spcBef>
                <a:spcPts val="9300"/>
              </a:spcBef>
              <a:spcAft>
                <a:spcPts val="0"/>
              </a:spcAft>
              <a:buClr>
                <a:schemeClr val="dk1"/>
              </a:buClr>
              <a:buSzPts val="10900"/>
              <a:buChar char="○"/>
              <a:defRPr/>
            </a:lvl8pPr>
            <a:lvl9pPr marL="4114800" lvl="8" indent="-920750" algn="l" rtl="0">
              <a:lnSpc>
                <a:spcPct val="90000"/>
              </a:lnSpc>
              <a:spcBef>
                <a:spcPts val="9300"/>
              </a:spcBef>
              <a:spcAft>
                <a:spcPts val="9300"/>
              </a:spcAft>
              <a:buClr>
                <a:schemeClr val="dk1"/>
              </a:buClr>
              <a:buSzPts val="10900"/>
              <a:buChar char="■"/>
              <a:defRPr/>
            </a:lvl9pPr>
          </a:lstStyle>
          <a:p>
            <a:endParaRPr/>
          </a:p>
        </p:txBody>
      </p:sp>
      <p:sp>
        <p:nvSpPr>
          <p:cNvPr id="54" name="Google Shape;54;p13"/>
          <p:cNvSpPr txBox="1">
            <a:spLocks noGrp="1"/>
          </p:cNvSpPr>
          <p:nvPr>
            <p:ph type="sldNum" idx="12"/>
          </p:nvPr>
        </p:nvSpPr>
        <p:spPr>
          <a:xfrm>
            <a:off x="23501648" y="78416666"/>
            <a:ext cx="7877400" cy="4585200"/>
          </a:xfrm>
          <a:prstGeom prst="rect">
            <a:avLst/>
          </a:prstGeom>
          <a:noFill/>
          <a:ln>
            <a:noFill/>
          </a:ln>
        </p:spPr>
        <p:txBody>
          <a:bodyPr spcFirstLastPara="1" wrap="square" lIns="528650" tIns="264225" rIns="528650" bIns="26422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93418" y="36009331"/>
            <a:ext cx="32623200" cy="14093100"/>
          </a:xfrm>
          <a:prstGeom prst="rect">
            <a:avLst/>
          </a:prstGeom>
        </p:spPr>
        <p:txBody>
          <a:bodyPr spcFirstLastPara="1" wrap="square" lIns="704825" tIns="704825" rIns="704825" bIns="704825" anchor="ctr" anchorCtr="0">
            <a:normAutofit/>
          </a:bodyPr>
          <a:lstStyle>
            <a:lvl1pPr lvl="0" algn="ctr">
              <a:spcBef>
                <a:spcPts val="0"/>
              </a:spcBef>
              <a:spcAft>
                <a:spcPts val="0"/>
              </a:spcAft>
              <a:buSzPts val="27800"/>
              <a:buNone/>
              <a:defRPr sz="27800"/>
            </a:lvl1pPr>
            <a:lvl2pPr lvl="1" algn="ctr">
              <a:spcBef>
                <a:spcPts val="0"/>
              </a:spcBef>
              <a:spcAft>
                <a:spcPts val="0"/>
              </a:spcAft>
              <a:buSzPts val="27800"/>
              <a:buNone/>
              <a:defRPr sz="27800"/>
            </a:lvl2pPr>
            <a:lvl3pPr lvl="2" algn="ctr">
              <a:spcBef>
                <a:spcPts val="0"/>
              </a:spcBef>
              <a:spcAft>
                <a:spcPts val="0"/>
              </a:spcAft>
              <a:buSzPts val="27800"/>
              <a:buNone/>
              <a:defRPr sz="27800"/>
            </a:lvl3pPr>
            <a:lvl4pPr lvl="3" algn="ctr">
              <a:spcBef>
                <a:spcPts val="0"/>
              </a:spcBef>
              <a:spcAft>
                <a:spcPts val="0"/>
              </a:spcAft>
              <a:buSzPts val="27800"/>
              <a:buNone/>
              <a:defRPr sz="27800"/>
            </a:lvl4pPr>
            <a:lvl5pPr lvl="4" algn="ctr">
              <a:spcBef>
                <a:spcPts val="0"/>
              </a:spcBef>
              <a:spcAft>
                <a:spcPts val="0"/>
              </a:spcAft>
              <a:buSzPts val="27800"/>
              <a:buNone/>
              <a:defRPr sz="27800"/>
            </a:lvl5pPr>
            <a:lvl6pPr lvl="5" algn="ctr">
              <a:spcBef>
                <a:spcPts val="0"/>
              </a:spcBef>
              <a:spcAft>
                <a:spcPts val="0"/>
              </a:spcAft>
              <a:buSzPts val="27800"/>
              <a:buNone/>
              <a:defRPr sz="27800"/>
            </a:lvl6pPr>
            <a:lvl7pPr lvl="6" algn="ctr">
              <a:spcBef>
                <a:spcPts val="0"/>
              </a:spcBef>
              <a:spcAft>
                <a:spcPts val="0"/>
              </a:spcAft>
              <a:buSzPts val="27800"/>
              <a:buNone/>
              <a:defRPr sz="27800"/>
            </a:lvl7pPr>
            <a:lvl8pPr lvl="7" algn="ctr">
              <a:spcBef>
                <a:spcPts val="0"/>
              </a:spcBef>
              <a:spcAft>
                <a:spcPts val="0"/>
              </a:spcAft>
              <a:buSzPts val="27800"/>
              <a:buNone/>
              <a:defRPr sz="27800"/>
            </a:lvl8pPr>
            <a:lvl9pPr lvl="8" algn="ctr">
              <a:spcBef>
                <a:spcPts val="0"/>
              </a:spcBef>
              <a:spcAft>
                <a:spcPts val="0"/>
              </a:spcAft>
              <a:buSzPts val="27800"/>
              <a:buNone/>
              <a:defRPr sz="27800"/>
            </a:lvl9pPr>
          </a:lstStyle>
          <a:p>
            <a:endParaRPr/>
          </a:p>
        </p:txBody>
      </p:sp>
      <p:sp>
        <p:nvSpPr>
          <p:cNvPr id="15" name="Google Shape;15;p3"/>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93418" y="7450567"/>
            <a:ext cx="32623200" cy="9588000"/>
          </a:xfrm>
          <a:prstGeom prst="rect">
            <a:avLst/>
          </a:prstGeom>
        </p:spPr>
        <p:txBody>
          <a:bodyPr spcFirstLastPara="1" wrap="square" lIns="704825" tIns="704825" rIns="704825" bIns="704825" anchor="t" anchorCtr="0">
            <a:normAutofit/>
          </a:bodyPr>
          <a:lstStyle>
            <a:lvl1pPr lvl="0">
              <a:spcBef>
                <a:spcPts val="0"/>
              </a:spcBef>
              <a:spcAft>
                <a:spcPts val="0"/>
              </a:spcAft>
              <a:buSzPts val="21600"/>
              <a:buNone/>
              <a:defRPr/>
            </a:lvl1pPr>
            <a:lvl2pPr lvl="1">
              <a:spcBef>
                <a:spcPts val="0"/>
              </a:spcBef>
              <a:spcAft>
                <a:spcPts val="0"/>
              </a:spcAft>
              <a:buSzPts val="21600"/>
              <a:buNone/>
              <a:defRPr/>
            </a:lvl2pPr>
            <a:lvl3pPr lvl="2">
              <a:spcBef>
                <a:spcPts val="0"/>
              </a:spcBef>
              <a:spcAft>
                <a:spcPts val="0"/>
              </a:spcAft>
              <a:buSzPts val="21600"/>
              <a:buNone/>
              <a:defRPr/>
            </a:lvl3pPr>
            <a:lvl4pPr lvl="3">
              <a:spcBef>
                <a:spcPts val="0"/>
              </a:spcBef>
              <a:spcAft>
                <a:spcPts val="0"/>
              </a:spcAft>
              <a:buSzPts val="21600"/>
              <a:buNone/>
              <a:defRPr/>
            </a:lvl4pPr>
            <a:lvl5pPr lvl="4">
              <a:spcBef>
                <a:spcPts val="0"/>
              </a:spcBef>
              <a:spcAft>
                <a:spcPts val="0"/>
              </a:spcAft>
              <a:buSzPts val="21600"/>
              <a:buNone/>
              <a:defRPr/>
            </a:lvl5pPr>
            <a:lvl6pPr lvl="5">
              <a:spcBef>
                <a:spcPts val="0"/>
              </a:spcBef>
              <a:spcAft>
                <a:spcPts val="0"/>
              </a:spcAft>
              <a:buSzPts val="21600"/>
              <a:buNone/>
              <a:defRPr/>
            </a:lvl6pPr>
            <a:lvl7pPr lvl="6">
              <a:spcBef>
                <a:spcPts val="0"/>
              </a:spcBef>
              <a:spcAft>
                <a:spcPts val="0"/>
              </a:spcAft>
              <a:buSzPts val="21600"/>
              <a:buNone/>
              <a:defRPr/>
            </a:lvl7pPr>
            <a:lvl8pPr lvl="7">
              <a:spcBef>
                <a:spcPts val="0"/>
              </a:spcBef>
              <a:spcAft>
                <a:spcPts val="0"/>
              </a:spcAft>
              <a:buSzPts val="21600"/>
              <a:buNone/>
              <a:defRPr/>
            </a:lvl8pPr>
            <a:lvl9pPr lvl="8">
              <a:spcBef>
                <a:spcPts val="0"/>
              </a:spcBef>
              <a:spcAft>
                <a:spcPts val="0"/>
              </a:spcAft>
              <a:buSzPts val="21600"/>
              <a:buNone/>
              <a:defRPr/>
            </a:lvl9pPr>
          </a:lstStyle>
          <a:p>
            <a:endParaRPr/>
          </a:p>
        </p:txBody>
      </p:sp>
      <p:sp>
        <p:nvSpPr>
          <p:cNvPr id="18" name="Google Shape;18;p4"/>
          <p:cNvSpPr txBox="1">
            <a:spLocks noGrp="1"/>
          </p:cNvSpPr>
          <p:nvPr>
            <p:ph type="body" idx="1"/>
          </p:nvPr>
        </p:nvSpPr>
        <p:spPr>
          <a:xfrm>
            <a:off x="1193418" y="19294630"/>
            <a:ext cx="32623200" cy="57197400"/>
          </a:xfrm>
          <a:prstGeom prst="rect">
            <a:avLst/>
          </a:prstGeom>
        </p:spPr>
        <p:txBody>
          <a:bodyPr spcFirstLastPara="1" wrap="square" lIns="704825" tIns="704825" rIns="704825" bIns="704825" anchor="t" anchorCtr="0">
            <a:normAutofit/>
          </a:bodyPr>
          <a:lstStyle>
            <a:lvl1pPr marL="457200" lvl="0" indent="-1111250">
              <a:spcBef>
                <a:spcPts val="0"/>
              </a:spcBef>
              <a:spcAft>
                <a:spcPts val="0"/>
              </a:spcAft>
              <a:buSzPts val="13900"/>
              <a:buChar char="●"/>
              <a:defRPr/>
            </a:lvl1pPr>
            <a:lvl2pPr marL="914400" lvl="1" indent="-920750">
              <a:spcBef>
                <a:spcPts val="0"/>
              </a:spcBef>
              <a:spcAft>
                <a:spcPts val="0"/>
              </a:spcAft>
              <a:buSzPts val="10900"/>
              <a:buChar char="○"/>
              <a:defRPr/>
            </a:lvl2pPr>
            <a:lvl3pPr marL="1371600" lvl="2" indent="-920750">
              <a:spcBef>
                <a:spcPts val="0"/>
              </a:spcBef>
              <a:spcAft>
                <a:spcPts val="0"/>
              </a:spcAft>
              <a:buSzPts val="10900"/>
              <a:buChar char="■"/>
              <a:defRPr/>
            </a:lvl3pPr>
            <a:lvl4pPr marL="1828800" lvl="3" indent="-920750">
              <a:spcBef>
                <a:spcPts val="0"/>
              </a:spcBef>
              <a:spcAft>
                <a:spcPts val="0"/>
              </a:spcAft>
              <a:buSzPts val="10900"/>
              <a:buChar char="●"/>
              <a:defRPr/>
            </a:lvl4pPr>
            <a:lvl5pPr marL="2286000" lvl="4" indent="-920750">
              <a:spcBef>
                <a:spcPts val="0"/>
              </a:spcBef>
              <a:spcAft>
                <a:spcPts val="0"/>
              </a:spcAft>
              <a:buSzPts val="10900"/>
              <a:buChar char="○"/>
              <a:defRPr/>
            </a:lvl5pPr>
            <a:lvl6pPr marL="2743200" lvl="5" indent="-920750">
              <a:spcBef>
                <a:spcPts val="0"/>
              </a:spcBef>
              <a:spcAft>
                <a:spcPts val="0"/>
              </a:spcAft>
              <a:buSzPts val="10900"/>
              <a:buChar char="■"/>
              <a:defRPr/>
            </a:lvl6pPr>
            <a:lvl7pPr marL="3200400" lvl="6" indent="-920750">
              <a:spcBef>
                <a:spcPts val="0"/>
              </a:spcBef>
              <a:spcAft>
                <a:spcPts val="0"/>
              </a:spcAft>
              <a:buSzPts val="10900"/>
              <a:buChar char="●"/>
              <a:defRPr/>
            </a:lvl7pPr>
            <a:lvl8pPr marL="3657600" lvl="7" indent="-920750">
              <a:spcBef>
                <a:spcPts val="0"/>
              </a:spcBef>
              <a:spcAft>
                <a:spcPts val="0"/>
              </a:spcAft>
              <a:buSzPts val="10900"/>
              <a:buChar char="○"/>
              <a:defRPr/>
            </a:lvl8pPr>
            <a:lvl9pPr marL="4114800" lvl="8" indent="-920750">
              <a:spcBef>
                <a:spcPts val="0"/>
              </a:spcBef>
              <a:spcAft>
                <a:spcPts val="0"/>
              </a:spcAft>
              <a:buSzPts val="10900"/>
              <a:buChar char="■"/>
              <a:defRPr/>
            </a:lvl9pPr>
          </a:lstStyle>
          <a:p>
            <a:endParaRPr/>
          </a:p>
        </p:txBody>
      </p:sp>
      <p:sp>
        <p:nvSpPr>
          <p:cNvPr id="19" name="Google Shape;19;p4"/>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93418" y="7450567"/>
            <a:ext cx="32623200" cy="9588000"/>
          </a:xfrm>
          <a:prstGeom prst="rect">
            <a:avLst/>
          </a:prstGeom>
        </p:spPr>
        <p:txBody>
          <a:bodyPr spcFirstLastPara="1" wrap="square" lIns="704825" tIns="704825" rIns="704825" bIns="704825" anchor="t" anchorCtr="0">
            <a:normAutofit/>
          </a:bodyPr>
          <a:lstStyle>
            <a:lvl1pPr lvl="0">
              <a:spcBef>
                <a:spcPts val="0"/>
              </a:spcBef>
              <a:spcAft>
                <a:spcPts val="0"/>
              </a:spcAft>
              <a:buSzPts val="21600"/>
              <a:buNone/>
              <a:defRPr/>
            </a:lvl1pPr>
            <a:lvl2pPr lvl="1">
              <a:spcBef>
                <a:spcPts val="0"/>
              </a:spcBef>
              <a:spcAft>
                <a:spcPts val="0"/>
              </a:spcAft>
              <a:buSzPts val="21600"/>
              <a:buNone/>
              <a:defRPr/>
            </a:lvl2pPr>
            <a:lvl3pPr lvl="2">
              <a:spcBef>
                <a:spcPts val="0"/>
              </a:spcBef>
              <a:spcAft>
                <a:spcPts val="0"/>
              </a:spcAft>
              <a:buSzPts val="21600"/>
              <a:buNone/>
              <a:defRPr/>
            </a:lvl3pPr>
            <a:lvl4pPr lvl="3">
              <a:spcBef>
                <a:spcPts val="0"/>
              </a:spcBef>
              <a:spcAft>
                <a:spcPts val="0"/>
              </a:spcAft>
              <a:buSzPts val="21600"/>
              <a:buNone/>
              <a:defRPr/>
            </a:lvl4pPr>
            <a:lvl5pPr lvl="4">
              <a:spcBef>
                <a:spcPts val="0"/>
              </a:spcBef>
              <a:spcAft>
                <a:spcPts val="0"/>
              </a:spcAft>
              <a:buSzPts val="21600"/>
              <a:buNone/>
              <a:defRPr/>
            </a:lvl5pPr>
            <a:lvl6pPr lvl="5">
              <a:spcBef>
                <a:spcPts val="0"/>
              </a:spcBef>
              <a:spcAft>
                <a:spcPts val="0"/>
              </a:spcAft>
              <a:buSzPts val="21600"/>
              <a:buNone/>
              <a:defRPr/>
            </a:lvl6pPr>
            <a:lvl7pPr lvl="6">
              <a:spcBef>
                <a:spcPts val="0"/>
              </a:spcBef>
              <a:spcAft>
                <a:spcPts val="0"/>
              </a:spcAft>
              <a:buSzPts val="21600"/>
              <a:buNone/>
              <a:defRPr/>
            </a:lvl7pPr>
            <a:lvl8pPr lvl="7">
              <a:spcBef>
                <a:spcPts val="0"/>
              </a:spcBef>
              <a:spcAft>
                <a:spcPts val="0"/>
              </a:spcAft>
              <a:buSzPts val="21600"/>
              <a:buNone/>
              <a:defRPr/>
            </a:lvl8pPr>
            <a:lvl9pPr lvl="8">
              <a:spcBef>
                <a:spcPts val="0"/>
              </a:spcBef>
              <a:spcAft>
                <a:spcPts val="0"/>
              </a:spcAft>
              <a:buSzPts val="21600"/>
              <a:buNone/>
              <a:defRPr/>
            </a:lvl9pPr>
          </a:lstStyle>
          <a:p>
            <a:endParaRPr/>
          </a:p>
        </p:txBody>
      </p:sp>
      <p:sp>
        <p:nvSpPr>
          <p:cNvPr id="22" name="Google Shape;22;p5"/>
          <p:cNvSpPr txBox="1">
            <a:spLocks noGrp="1"/>
          </p:cNvSpPr>
          <p:nvPr>
            <p:ph type="body" idx="1"/>
          </p:nvPr>
        </p:nvSpPr>
        <p:spPr>
          <a:xfrm>
            <a:off x="1193418" y="19294630"/>
            <a:ext cx="15314700" cy="57197400"/>
          </a:xfrm>
          <a:prstGeom prst="rect">
            <a:avLst/>
          </a:prstGeom>
        </p:spPr>
        <p:txBody>
          <a:bodyPr spcFirstLastPara="1" wrap="square" lIns="704825" tIns="704825" rIns="704825" bIns="704825" anchor="t" anchorCtr="0">
            <a:normAutofit/>
          </a:bodyPr>
          <a:lstStyle>
            <a:lvl1pPr marL="457200" lvl="0" indent="-920750">
              <a:spcBef>
                <a:spcPts val="0"/>
              </a:spcBef>
              <a:spcAft>
                <a:spcPts val="0"/>
              </a:spcAft>
              <a:buSzPts val="10900"/>
              <a:buChar char="●"/>
              <a:defRPr sz="10900"/>
            </a:lvl1pPr>
            <a:lvl2pPr marL="914400" lvl="1" indent="-819150">
              <a:spcBef>
                <a:spcPts val="0"/>
              </a:spcBef>
              <a:spcAft>
                <a:spcPts val="0"/>
              </a:spcAft>
              <a:buSzPts val="9300"/>
              <a:buChar char="○"/>
              <a:defRPr sz="9300"/>
            </a:lvl2pPr>
            <a:lvl3pPr marL="1371600" lvl="2" indent="-819150">
              <a:spcBef>
                <a:spcPts val="0"/>
              </a:spcBef>
              <a:spcAft>
                <a:spcPts val="0"/>
              </a:spcAft>
              <a:buSzPts val="9300"/>
              <a:buChar char="■"/>
              <a:defRPr sz="9300"/>
            </a:lvl3pPr>
            <a:lvl4pPr marL="1828800" lvl="3" indent="-819150">
              <a:spcBef>
                <a:spcPts val="0"/>
              </a:spcBef>
              <a:spcAft>
                <a:spcPts val="0"/>
              </a:spcAft>
              <a:buSzPts val="9300"/>
              <a:buChar char="●"/>
              <a:defRPr sz="9300"/>
            </a:lvl4pPr>
            <a:lvl5pPr marL="2286000" lvl="4" indent="-819150">
              <a:spcBef>
                <a:spcPts val="0"/>
              </a:spcBef>
              <a:spcAft>
                <a:spcPts val="0"/>
              </a:spcAft>
              <a:buSzPts val="9300"/>
              <a:buChar char="○"/>
              <a:defRPr sz="9300"/>
            </a:lvl5pPr>
            <a:lvl6pPr marL="2743200" lvl="5" indent="-819150">
              <a:spcBef>
                <a:spcPts val="0"/>
              </a:spcBef>
              <a:spcAft>
                <a:spcPts val="0"/>
              </a:spcAft>
              <a:buSzPts val="9300"/>
              <a:buChar char="■"/>
              <a:defRPr sz="9300"/>
            </a:lvl6pPr>
            <a:lvl7pPr marL="3200400" lvl="6" indent="-819150">
              <a:spcBef>
                <a:spcPts val="0"/>
              </a:spcBef>
              <a:spcAft>
                <a:spcPts val="0"/>
              </a:spcAft>
              <a:buSzPts val="9300"/>
              <a:buChar char="●"/>
              <a:defRPr sz="9300"/>
            </a:lvl7pPr>
            <a:lvl8pPr marL="3657600" lvl="7" indent="-819150">
              <a:spcBef>
                <a:spcPts val="0"/>
              </a:spcBef>
              <a:spcAft>
                <a:spcPts val="0"/>
              </a:spcAft>
              <a:buSzPts val="9300"/>
              <a:buChar char="○"/>
              <a:defRPr sz="9300"/>
            </a:lvl8pPr>
            <a:lvl9pPr marL="4114800" lvl="8" indent="-819150">
              <a:spcBef>
                <a:spcPts val="0"/>
              </a:spcBef>
              <a:spcAft>
                <a:spcPts val="0"/>
              </a:spcAft>
              <a:buSzPts val="9300"/>
              <a:buChar char="■"/>
              <a:defRPr sz="9300"/>
            </a:lvl9pPr>
          </a:lstStyle>
          <a:p>
            <a:endParaRPr/>
          </a:p>
        </p:txBody>
      </p:sp>
      <p:sp>
        <p:nvSpPr>
          <p:cNvPr id="23" name="Google Shape;23;p5"/>
          <p:cNvSpPr txBox="1">
            <a:spLocks noGrp="1"/>
          </p:cNvSpPr>
          <p:nvPr>
            <p:ph type="body" idx="2"/>
          </p:nvPr>
        </p:nvSpPr>
        <p:spPr>
          <a:xfrm>
            <a:off x="18502004" y="19294630"/>
            <a:ext cx="15314700" cy="57197400"/>
          </a:xfrm>
          <a:prstGeom prst="rect">
            <a:avLst/>
          </a:prstGeom>
        </p:spPr>
        <p:txBody>
          <a:bodyPr spcFirstLastPara="1" wrap="square" lIns="704825" tIns="704825" rIns="704825" bIns="704825" anchor="t" anchorCtr="0">
            <a:normAutofit/>
          </a:bodyPr>
          <a:lstStyle>
            <a:lvl1pPr marL="457200" lvl="0" indent="-920750">
              <a:spcBef>
                <a:spcPts val="0"/>
              </a:spcBef>
              <a:spcAft>
                <a:spcPts val="0"/>
              </a:spcAft>
              <a:buSzPts val="10900"/>
              <a:buChar char="●"/>
              <a:defRPr sz="10900"/>
            </a:lvl1pPr>
            <a:lvl2pPr marL="914400" lvl="1" indent="-819150">
              <a:spcBef>
                <a:spcPts val="0"/>
              </a:spcBef>
              <a:spcAft>
                <a:spcPts val="0"/>
              </a:spcAft>
              <a:buSzPts val="9300"/>
              <a:buChar char="○"/>
              <a:defRPr sz="9300"/>
            </a:lvl2pPr>
            <a:lvl3pPr marL="1371600" lvl="2" indent="-819150">
              <a:spcBef>
                <a:spcPts val="0"/>
              </a:spcBef>
              <a:spcAft>
                <a:spcPts val="0"/>
              </a:spcAft>
              <a:buSzPts val="9300"/>
              <a:buChar char="■"/>
              <a:defRPr sz="9300"/>
            </a:lvl3pPr>
            <a:lvl4pPr marL="1828800" lvl="3" indent="-819150">
              <a:spcBef>
                <a:spcPts val="0"/>
              </a:spcBef>
              <a:spcAft>
                <a:spcPts val="0"/>
              </a:spcAft>
              <a:buSzPts val="9300"/>
              <a:buChar char="●"/>
              <a:defRPr sz="9300"/>
            </a:lvl4pPr>
            <a:lvl5pPr marL="2286000" lvl="4" indent="-819150">
              <a:spcBef>
                <a:spcPts val="0"/>
              </a:spcBef>
              <a:spcAft>
                <a:spcPts val="0"/>
              </a:spcAft>
              <a:buSzPts val="9300"/>
              <a:buChar char="○"/>
              <a:defRPr sz="9300"/>
            </a:lvl5pPr>
            <a:lvl6pPr marL="2743200" lvl="5" indent="-819150">
              <a:spcBef>
                <a:spcPts val="0"/>
              </a:spcBef>
              <a:spcAft>
                <a:spcPts val="0"/>
              </a:spcAft>
              <a:buSzPts val="9300"/>
              <a:buChar char="■"/>
              <a:defRPr sz="9300"/>
            </a:lvl6pPr>
            <a:lvl7pPr marL="3200400" lvl="6" indent="-819150">
              <a:spcBef>
                <a:spcPts val="0"/>
              </a:spcBef>
              <a:spcAft>
                <a:spcPts val="0"/>
              </a:spcAft>
              <a:buSzPts val="9300"/>
              <a:buChar char="●"/>
              <a:defRPr sz="9300"/>
            </a:lvl7pPr>
            <a:lvl8pPr marL="3657600" lvl="7" indent="-819150">
              <a:spcBef>
                <a:spcPts val="0"/>
              </a:spcBef>
              <a:spcAft>
                <a:spcPts val="0"/>
              </a:spcAft>
              <a:buSzPts val="9300"/>
              <a:buChar char="○"/>
              <a:defRPr sz="9300"/>
            </a:lvl8pPr>
            <a:lvl9pPr marL="4114800" lvl="8" indent="-819150">
              <a:spcBef>
                <a:spcPts val="0"/>
              </a:spcBef>
              <a:spcAft>
                <a:spcPts val="0"/>
              </a:spcAft>
              <a:buSzPts val="9300"/>
              <a:buChar char="■"/>
              <a:defRPr sz="9300"/>
            </a:lvl9pPr>
          </a:lstStyle>
          <a:p>
            <a:endParaRPr/>
          </a:p>
        </p:txBody>
      </p:sp>
      <p:sp>
        <p:nvSpPr>
          <p:cNvPr id="24" name="Google Shape;24;p5"/>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93418" y="7450567"/>
            <a:ext cx="32623200" cy="9588000"/>
          </a:xfrm>
          <a:prstGeom prst="rect">
            <a:avLst/>
          </a:prstGeom>
        </p:spPr>
        <p:txBody>
          <a:bodyPr spcFirstLastPara="1" wrap="square" lIns="704825" tIns="704825" rIns="704825" bIns="704825" anchor="t" anchorCtr="0">
            <a:normAutofit/>
          </a:bodyPr>
          <a:lstStyle>
            <a:lvl1pPr lvl="0">
              <a:spcBef>
                <a:spcPts val="0"/>
              </a:spcBef>
              <a:spcAft>
                <a:spcPts val="0"/>
              </a:spcAft>
              <a:buSzPts val="21600"/>
              <a:buNone/>
              <a:defRPr/>
            </a:lvl1pPr>
            <a:lvl2pPr lvl="1">
              <a:spcBef>
                <a:spcPts val="0"/>
              </a:spcBef>
              <a:spcAft>
                <a:spcPts val="0"/>
              </a:spcAft>
              <a:buSzPts val="21600"/>
              <a:buNone/>
              <a:defRPr/>
            </a:lvl2pPr>
            <a:lvl3pPr lvl="2">
              <a:spcBef>
                <a:spcPts val="0"/>
              </a:spcBef>
              <a:spcAft>
                <a:spcPts val="0"/>
              </a:spcAft>
              <a:buSzPts val="21600"/>
              <a:buNone/>
              <a:defRPr/>
            </a:lvl3pPr>
            <a:lvl4pPr lvl="3">
              <a:spcBef>
                <a:spcPts val="0"/>
              </a:spcBef>
              <a:spcAft>
                <a:spcPts val="0"/>
              </a:spcAft>
              <a:buSzPts val="21600"/>
              <a:buNone/>
              <a:defRPr/>
            </a:lvl4pPr>
            <a:lvl5pPr lvl="4">
              <a:spcBef>
                <a:spcPts val="0"/>
              </a:spcBef>
              <a:spcAft>
                <a:spcPts val="0"/>
              </a:spcAft>
              <a:buSzPts val="21600"/>
              <a:buNone/>
              <a:defRPr/>
            </a:lvl5pPr>
            <a:lvl6pPr lvl="5">
              <a:spcBef>
                <a:spcPts val="0"/>
              </a:spcBef>
              <a:spcAft>
                <a:spcPts val="0"/>
              </a:spcAft>
              <a:buSzPts val="21600"/>
              <a:buNone/>
              <a:defRPr/>
            </a:lvl6pPr>
            <a:lvl7pPr lvl="6">
              <a:spcBef>
                <a:spcPts val="0"/>
              </a:spcBef>
              <a:spcAft>
                <a:spcPts val="0"/>
              </a:spcAft>
              <a:buSzPts val="21600"/>
              <a:buNone/>
              <a:defRPr/>
            </a:lvl7pPr>
            <a:lvl8pPr lvl="7">
              <a:spcBef>
                <a:spcPts val="0"/>
              </a:spcBef>
              <a:spcAft>
                <a:spcPts val="0"/>
              </a:spcAft>
              <a:buSzPts val="21600"/>
              <a:buNone/>
              <a:defRPr/>
            </a:lvl8pPr>
            <a:lvl9pPr lvl="8">
              <a:spcBef>
                <a:spcPts val="0"/>
              </a:spcBef>
              <a:spcAft>
                <a:spcPts val="0"/>
              </a:spcAft>
              <a:buSzPts val="21600"/>
              <a:buNone/>
              <a:defRPr/>
            </a:lvl9pPr>
          </a:lstStyle>
          <a:p>
            <a:endParaRPr/>
          </a:p>
        </p:txBody>
      </p:sp>
      <p:sp>
        <p:nvSpPr>
          <p:cNvPr id="27" name="Google Shape;27;p6"/>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93418" y="9301804"/>
            <a:ext cx="10751100" cy="12652200"/>
          </a:xfrm>
          <a:prstGeom prst="rect">
            <a:avLst/>
          </a:prstGeom>
        </p:spPr>
        <p:txBody>
          <a:bodyPr spcFirstLastPara="1" wrap="square" lIns="704825" tIns="704825" rIns="704825" bIns="704825" anchor="b" anchorCtr="0">
            <a:normAutofit/>
          </a:bodyPr>
          <a:lstStyle>
            <a:lvl1pPr lvl="0">
              <a:spcBef>
                <a:spcPts val="0"/>
              </a:spcBef>
              <a:spcAft>
                <a:spcPts val="0"/>
              </a:spcAft>
              <a:buSzPts val="18600"/>
              <a:buNone/>
              <a:defRPr sz="18600"/>
            </a:lvl1pPr>
            <a:lvl2pPr lvl="1">
              <a:spcBef>
                <a:spcPts val="0"/>
              </a:spcBef>
              <a:spcAft>
                <a:spcPts val="0"/>
              </a:spcAft>
              <a:buSzPts val="18600"/>
              <a:buNone/>
              <a:defRPr sz="18600"/>
            </a:lvl2pPr>
            <a:lvl3pPr lvl="2">
              <a:spcBef>
                <a:spcPts val="0"/>
              </a:spcBef>
              <a:spcAft>
                <a:spcPts val="0"/>
              </a:spcAft>
              <a:buSzPts val="18600"/>
              <a:buNone/>
              <a:defRPr sz="18600"/>
            </a:lvl3pPr>
            <a:lvl4pPr lvl="3">
              <a:spcBef>
                <a:spcPts val="0"/>
              </a:spcBef>
              <a:spcAft>
                <a:spcPts val="0"/>
              </a:spcAft>
              <a:buSzPts val="18600"/>
              <a:buNone/>
              <a:defRPr sz="18600"/>
            </a:lvl4pPr>
            <a:lvl5pPr lvl="4">
              <a:spcBef>
                <a:spcPts val="0"/>
              </a:spcBef>
              <a:spcAft>
                <a:spcPts val="0"/>
              </a:spcAft>
              <a:buSzPts val="18600"/>
              <a:buNone/>
              <a:defRPr sz="18600"/>
            </a:lvl5pPr>
            <a:lvl6pPr lvl="5">
              <a:spcBef>
                <a:spcPts val="0"/>
              </a:spcBef>
              <a:spcAft>
                <a:spcPts val="0"/>
              </a:spcAft>
              <a:buSzPts val="18600"/>
              <a:buNone/>
              <a:defRPr sz="18600"/>
            </a:lvl6pPr>
            <a:lvl7pPr lvl="6">
              <a:spcBef>
                <a:spcPts val="0"/>
              </a:spcBef>
              <a:spcAft>
                <a:spcPts val="0"/>
              </a:spcAft>
              <a:buSzPts val="18600"/>
              <a:buNone/>
              <a:defRPr sz="18600"/>
            </a:lvl7pPr>
            <a:lvl8pPr lvl="7">
              <a:spcBef>
                <a:spcPts val="0"/>
              </a:spcBef>
              <a:spcAft>
                <a:spcPts val="0"/>
              </a:spcAft>
              <a:buSzPts val="18600"/>
              <a:buNone/>
              <a:defRPr sz="18600"/>
            </a:lvl8pPr>
            <a:lvl9pPr lvl="8">
              <a:spcBef>
                <a:spcPts val="0"/>
              </a:spcBef>
              <a:spcAft>
                <a:spcPts val="0"/>
              </a:spcAft>
              <a:buSzPts val="18600"/>
              <a:buNone/>
              <a:defRPr sz="18600"/>
            </a:lvl9pPr>
          </a:lstStyle>
          <a:p>
            <a:endParaRPr/>
          </a:p>
        </p:txBody>
      </p:sp>
      <p:sp>
        <p:nvSpPr>
          <p:cNvPr id="30" name="Google Shape;30;p7"/>
          <p:cNvSpPr txBox="1">
            <a:spLocks noGrp="1"/>
          </p:cNvSpPr>
          <p:nvPr>
            <p:ph type="body" idx="1"/>
          </p:nvPr>
        </p:nvSpPr>
        <p:spPr>
          <a:xfrm>
            <a:off x="1193418" y="23264554"/>
            <a:ext cx="10751100" cy="53229000"/>
          </a:xfrm>
          <a:prstGeom prst="rect">
            <a:avLst/>
          </a:prstGeom>
        </p:spPr>
        <p:txBody>
          <a:bodyPr spcFirstLastPara="1" wrap="square" lIns="704825" tIns="704825" rIns="704825" bIns="704825" anchor="t" anchorCtr="0">
            <a:normAutofit/>
          </a:bodyPr>
          <a:lstStyle>
            <a:lvl1pPr marL="457200" lvl="0" indent="-819150">
              <a:spcBef>
                <a:spcPts val="0"/>
              </a:spcBef>
              <a:spcAft>
                <a:spcPts val="0"/>
              </a:spcAft>
              <a:buSzPts val="9300"/>
              <a:buChar char="●"/>
              <a:defRPr sz="9300"/>
            </a:lvl1pPr>
            <a:lvl2pPr marL="914400" lvl="1" indent="-819150">
              <a:spcBef>
                <a:spcPts val="0"/>
              </a:spcBef>
              <a:spcAft>
                <a:spcPts val="0"/>
              </a:spcAft>
              <a:buSzPts val="9300"/>
              <a:buChar char="○"/>
              <a:defRPr sz="9300"/>
            </a:lvl2pPr>
            <a:lvl3pPr marL="1371600" lvl="2" indent="-819150">
              <a:spcBef>
                <a:spcPts val="0"/>
              </a:spcBef>
              <a:spcAft>
                <a:spcPts val="0"/>
              </a:spcAft>
              <a:buSzPts val="9300"/>
              <a:buChar char="■"/>
              <a:defRPr sz="9300"/>
            </a:lvl3pPr>
            <a:lvl4pPr marL="1828800" lvl="3" indent="-819150">
              <a:spcBef>
                <a:spcPts val="0"/>
              </a:spcBef>
              <a:spcAft>
                <a:spcPts val="0"/>
              </a:spcAft>
              <a:buSzPts val="9300"/>
              <a:buChar char="●"/>
              <a:defRPr sz="9300"/>
            </a:lvl4pPr>
            <a:lvl5pPr marL="2286000" lvl="4" indent="-819150">
              <a:spcBef>
                <a:spcPts val="0"/>
              </a:spcBef>
              <a:spcAft>
                <a:spcPts val="0"/>
              </a:spcAft>
              <a:buSzPts val="9300"/>
              <a:buChar char="○"/>
              <a:defRPr sz="9300"/>
            </a:lvl5pPr>
            <a:lvl6pPr marL="2743200" lvl="5" indent="-819150">
              <a:spcBef>
                <a:spcPts val="0"/>
              </a:spcBef>
              <a:spcAft>
                <a:spcPts val="0"/>
              </a:spcAft>
              <a:buSzPts val="9300"/>
              <a:buChar char="■"/>
              <a:defRPr sz="9300"/>
            </a:lvl6pPr>
            <a:lvl7pPr marL="3200400" lvl="6" indent="-819150">
              <a:spcBef>
                <a:spcPts val="0"/>
              </a:spcBef>
              <a:spcAft>
                <a:spcPts val="0"/>
              </a:spcAft>
              <a:buSzPts val="9300"/>
              <a:buChar char="●"/>
              <a:defRPr sz="9300"/>
            </a:lvl7pPr>
            <a:lvl8pPr marL="3657600" lvl="7" indent="-819150">
              <a:spcBef>
                <a:spcPts val="0"/>
              </a:spcBef>
              <a:spcAft>
                <a:spcPts val="0"/>
              </a:spcAft>
              <a:buSzPts val="9300"/>
              <a:buChar char="○"/>
              <a:defRPr sz="9300"/>
            </a:lvl8pPr>
            <a:lvl9pPr marL="4114800" lvl="8" indent="-819150">
              <a:spcBef>
                <a:spcPts val="0"/>
              </a:spcBef>
              <a:spcAft>
                <a:spcPts val="0"/>
              </a:spcAft>
              <a:buSzPts val="9300"/>
              <a:buChar char="■"/>
              <a:defRPr sz="9300"/>
            </a:lvl9pPr>
          </a:lstStyle>
          <a:p>
            <a:endParaRPr/>
          </a:p>
        </p:txBody>
      </p:sp>
      <p:sp>
        <p:nvSpPr>
          <p:cNvPr id="31" name="Google Shape;31;p7"/>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877040" y="7536370"/>
            <a:ext cx="24380700" cy="68487600"/>
          </a:xfrm>
          <a:prstGeom prst="rect">
            <a:avLst/>
          </a:prstGeom>
        </p:spPr>
        <p:txBody>
          <a:bodyPr spcFirstLastPara="1" wrap="square" lIns="704825" tIns="704825" rIns="704825" bIns="704825" anchor="ctr" anchorCtr="0">
            <a:normAutofit/>
          </a:bodyPr>
          <a:lstStyle>
            <a:lvl1pPr lvl="0">
              <a:spcBef>
                <a:spcPts val="0"/>
              </a:spcBef>
              <a:spcAft>
                <a:spcPts val="0"/>
              </a:spcAft>
              <a:buSzPts val="36900"/>
              <a:buNone/>
              <a:defRPr sz="36900"/>
            </a:lvl1pPr>
            <a:lvl2pPr lvl="1">
              <a:spcBef>
                <a:spcPts val="0"/>
              </a:spcBef>
              <a:spcAft>
                <a:spcPts val="0"/>
              </a:spcAft>
              <a:buSzPts val="36900"/>
              <a:buNone/>
              <a:defRPr sz="36900"/>
            </a:lvl2pPr>
            <a:lvl3pPr lvl="2">
              <a:spcBef>
                <a:spcPts val="0"/>
              </a:spcBef>
              <a:spcAft>
                <a:spcPts val="0"/>
              </a:spcAft>
              <a:buSzPts val="36900"/>
              <a:buNone/>
              <a:defRPr sz="36900"/>
            </a:lvl3pPr>
            <a:lvl4pPr lvl="3">
              <a:spcBef>
                <a:spcPts val="0"/>
              </a:spcBef>
              <a:spcAft>
                <a:spcPts val="0"/>
              </a:spcAft>
              <a:buSzPts val="36900"/>
              <a:buNone/>
              <a:defRPr sz="36900"/>
            </a:lvl4pPr>
            <a:lvl5pPr lvl="4">
              <a:spcBef>
                <a:spcPts val="0"/>
              </a:spcBef>
              <a:spcAft>
                <a:spcPts val="0"/>
              </a:spcAft>
              <a:buSzPts val="36900"/>
              <a:buNone/>
              <a:defRPr sz="36900"/>
            </a:lvl5pPr>
            <a:lvl6pPr lvl="5">
              <a:spcBef>
                <a:spcPts val="0"/>
              </a:spcBef>
              <a:spcAft>
                <a:spcPts val="0"/>
              </a:spcAft>
              <a:buSzPts val="36900"/>
              <a:buNone/>
              <a:defRPr sz="36900"/>
            </a:lvl6pPr>
            <a:lvl7pPr lvl="6">
              <a:spcBef>
                <a:spcPts val="0"/>
              </a:spcBef>
              <a:spcAft>
                <a:spcPts val="0"/>
              </a:spcAft>
              <a:buSzPts val="36900"/>
              <a:buNone/>
              <a:defRPr sz="36900"/>
            </a:lvl7pPr>
            <a:lvl8pPr lvl="7">
              <a:spcBef>
                <a:spcPts val="0"/>
              </a:spcBef>
              <a:spcAft>
                <a:spcPts val="0"/>
              </a:spcAft>
              <a:buSzPts val="36900"/>
              <a:buNone/>
              <a:defRPr sz="36900"/>
            </a:lvl8pPr>
            <a:lvl9pPr lvl="8">
              <a:spcBef>
                <a:spcPts val="0"/>
              </a:spcBef>
              <a:spcAft>
                <a:spcPts val="0"/>
              </a:spcAft>
              <a:buSzPts val="36900"/>
              <a:buNone/>
              <a:defRPr sz="36900"/>
            </a:lvl9pPr>
          </a:lstStyle>
          <a:p>
            <a:endParaRPr/>
          </a:p>
        </p:txBody>
      </p:sp>
      <p:sp>
        <p:nvSpPr>
          <p:cNvPr id="34" name="Google Shape;34;p8"/>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7505000" y="-2093"/>
            <a:ext cx="17505000" cy="86112000"/>
          </a:xfrm>
          <a:prstGeom prst="rect">
            <a:avLst/>
          </a:prstGeom>
          <a:solidFill>
            <a:schemeClr val="lt2"/>
          </a:solidFill>
          <a:ln>
            <a:noFill/>
          </a:ln>
        </p:spPr>
        <p:txBody>
          <a:bodyPr spcFirstLastPara="1" wrap="square" lIns="704825" tIns="704825" rIns="704825" bIns="7048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1016531" y="20645701"/>
            <a:ext cx="15487800" cy="24816900"/>
          </a:xfrm>
          <a:prstGeom prst="rect">
            <a:avLst/>
          </a:prstGeom>
        </p:spPr>
        <p:txBody>
          <a:bodyPr spcFirstLastPara="1" wrap="square" lIns="704825" tIns="704825" rIns="704825" bIns="704825" anchor="b" anchorCtr="0">
            <a:normAutofit/>
          </a:bodyPr>
          <a:lstStyle>
            <a:lvl1pPr lvl="0" algn="ctr">
              <a:spcBef>
                <a:spcPts val="0"/>
              </a:spcBef>
              <a:spcAft>
                <a:spcPts val="0"/>
              </a:spcAft>
              <a:buSzPts val="32500"/>
              <a:buNone/>
              <a:defRPr sz="32500"/>
            </a:lvl1pPr>
            <a:lvl2pPr lvl="1" algn="ctr">
              <a:spcBef>
                <a:spcPts val="0"/>
              </a:spcBef>
              <a:spcAft>
                <a:spcPts val="0"/>
              </a:spcAft>
              <a:buSzPts val="32500"/>
              <a:buNone/>
              <a:defRPr sz="32500"/>
            </a:lvl2pPr>
            <a:lvl3pPr lvl="2" algn="ctr">
              <a:spcBef>
                <a:spcPts val="0"/>
              </a:spcBef>
              <a:spcAft>
                <a:spcPts val="0"/>
              </a:spcAft>
              <a:buSzPts val="32500"/>
              <a:buNone/>
              <a:defRPr sz="32500"/>
            </a:lvl3pPr>
            <a:lvl4pPr lvl="3" algn="ctr">
              <a:spcBef>
                <a:spcPts val="0"/>
              </a:spcBef>
              <a:spcAft>
                <a:spcPts val="0"/>
              </a:spcAft>
              <a:buSzPts val="32500"/>
              <a:buNone/>
              <a:defRPr sz="32500"/>
            </a:lvl4pPr>
            <a:lvl5pPr lvl="4" algn="ctr">
              <a:spcBef>
                <a:spcPts val="0"/>
              </a:spcBef>
              <a:spcAft>
                <a:spcPts val="0"/>
              </a:spcAft>
              <a:buSzPts val="32500"/>
              <a:buNone/>
              <a:defRPr sz="32500"/>
            </a:lvl5pPr>
            <a:lvl6pPr lvl="5" algn="ctr">
              <a:spcBef>
                <a:spcPts val="0"/>
              </a:spcBef>
              <a:spcAft>
                <a:spcPts val="0"/>
              </a:spcAft>
              <a:buSzPts val="32500"/>
              <a:buNone/>
              <a:defRPr sz="32500"/>
            </a:lvl6pPr>
            <a:lvl7pPr lvl="6" algn="ctr">
              <a:spcBef>
                <a:spcPts val="0"/>
              </a:spcBef>
              <a:spcAft>
                <a:spcPts val="0"/>
              </a:spcAft>
              <a:buSzPts val="32500"/>
              <a:buNone/>
              <a:defRPr sz="32500"/>
            </a:lvl7pPr>
            <a:lvl8pPr lvl="7" algn="ctr">
              <a:spcBef>
                <a:spcPts val="0"/>
              </a:spcBef>
              <a:spcAft>
                <a:spcPts val="0"/>
              </a:spcAft>
              <a:buSzPts val="32500"/>
              <a:buNone/>
              <a:defRPr sz="32500"/>
            </a:lvl8pPr>
            <a:lvl9pPr lvl="8" algn="ctr">
              <a:spcBef>
                <a:spcPts val="0"/>
              </a:spcBef>
              <a:spcAft>
                <a:spcPts val="0"/>
              </a:spcAft>
              <a:buSzPts val="32500"/>
              <a:buNone/>
              <a:defRPr sz="32500"/>
            </a:lvl9pPr>
          </a:lstStyle>
          <a:p>
            <a:endParaRPr/>
          </a:p>
        </p:txBody>
      </p:sp>
      <p:sp>
        <p:nvSpPr>
          <p:cNvPr id="38" name="Google Shape;38;p9"/>
          <p:cNvSpPr txBox="1">
            <a:spLocks noGrp="1"/>
          </p:cNvSpPr>
          <p:nvPr>
            <p:ph type="subTitle" idx="1"/>
          </p:nvPr>
        </p:nvSpPr>
        <p:spPr>
          <a:xfrm>
            <a:off x="1016531" y="46928822"/>
            <a:ext cx="15487800" cy="20678100"/>
          </a:xfrm>
          <a:prstGeom prst="rect">
            <a:avLst/>
          </a:prstGeom>
        </p:spPr>
        <p:txBody>
          <a:bodyPr spcFirstLastPara="1" wrap="square" lIns="704825" tIns="704825" rIns="704825" bIns="704825" anchor="t" anchorCtr="0">
            <a:normAutofit/>
          </a:bodyPr>
          <a:lstStyle>
            <a:lvl1pPr lvl="0" algn="ctr">
              <a:lnSpc>
                <a:spcPct val="100000"/>
              </a:lnSpc>
              <a:spcBef>
                <a:spcPts val="0"/>
              </a:spcBef>
              <a:spcAft>
                <a:spcPts val="0"/>
              </a:spcAft>
              <a:buSzPts val="16100"/>
              <a:buNone/>
              <a:defRPr sz="16100"/>
            </a:lvl1pPr>
            <a:lvl2pPr lvl="1" algn="ctr">
              <a:lnSpc>
                <a:spcPct val="100000"/>
              </a:lnSpc>
              <a:spcBef>
                <a:spcPts val="0"/>
              </a:spcBef>
              <a:spcAft>
                <a:spcPts val="0"/>
              </a:spcAft>
              <a:buSzPts val="16100"/>
              <a:buNone/>
              <a:defRPr sz="16100"/>
            </a:lvl2pPr>
            <a:lvl3pPr lvl="2" algn="ctr">
              <a:lnSpc>
                <a:spcPct val="100000"/>
              </a:lnSpc>
              <a:spcBef>
                <a:spcPts val="0"/>
              </a:spcBef>
              <a:spcAft>
                <a:spcPts val="0"/>
              </a:spcAft>
              <a:buSzPts val="16100"/>
              <a:buNone/>
              <a:defRPr sz="16100"/>
            </a:lvl3pPr>
            <a:lvl4pPr lvl="3" algn="ctr">
              <a:lnSpc>
                <a:spcPct val="100000"/>
              </a:lnSpc>
              <a:spcBef>
                <a:spcPts val="0"/>
              </a:spcBef>
              <a:spcAft>
                <a:spcPts val="0"/>
              </a:spcAft>
              <a:buSzPts val="16100"/>
              <a:buNone/>
              <a:defRPr sz="16100"/>
            </a:lvl4pPr>
            <a:lvl5pPr lvl="4" algn="ctr">
              <a:lnSpc>
                <a:spcPct val="100000"/>
              </a:lnSpc>
              <a:spcBef>
                <a:spcPts val="0"/>
              </a:spcBef>
              <a:spcAft>
                <a:spcPts val="0"/>
              </a:spcAft>
              <a:buSzPts val="16100"/>
              <a:buNone/>
              <a:defRPr sz="16100"/>
            </a:lvl5pPr>
            <a:lvl6pPr lvl="5" algn="ctr">
              <a:lnSpc>
                <a:spcPct val="100000"/>
              </a:lnSpc>
              <a:spcBef>
                <a:spcPts val="0"/>
              </a:spcBef>
              <a:spcAft>
                <a:spcPts val="0"/>
              </a:spcAft>
              <a:buSzPts val="16100"/>
              <a:buNone/>
              <a:defRPr sz="16100"/>
            </a:lvl6pPr>
            <a:lvl7pPr lvl="6" algn="ctr">
              <a:lnSpc>
                <a:spcPct val="100000"/>
              </a:lnSpc>
              <a:spcBef>
                <a:spcPts val="0"/>
              </a:spcBef>
              <a:spcAft>
                <a:spcPts val="0"/>
              </a:spcAft>
              <a:buSzPts val="16100"/>
              <a:buNone/>
              <a:defRPr sz="16100"/>
            </a:lvl7pPr>
            <a:lvl8pPr lvl="7" algn="ctr">
              <a:lnSpc>
                <a:spcPct val="100000"/>
              </a:lnSpc>
              <a:spcBef>
                <a:spcPts val="0"/>
              </a:spcBef>
              <a:spcAft>
                <a:spcPts val="0"/>
              </a:spcAft>
              <a:buSzPts val="16100"/>
              <a:buNone/>
              <a:defRPr sz="16100"/>
            </a:lvl8pPr>
            <a:lvl9pPr lvl="8" algn="ctr">
              <a:lnSpc>
                <a:spcPct val="100000"/>
              </a:lnSpc>
              <a:spcBef>
                <a:spcPts val="0"/>
              </a:spcBef>
              <a:spcAft>
                <a:spcPts val="0"/>
              </a:spcAft>
              <a:buSzPts val="16100"/>
              <a:buNone/>
              <a:defRPr sz="16100"/>
            </a:lvl9pPr>
          </a:lstStyle>
          <a:p>
            <a:endParaRPr/>
          </a:p>
        </p:txBody>
      </p:sp>
      <p:sp>
        <p:nvSpPr>
          <p:cNvPr id="39" name="Google Shape;39;p9"/>
          <p:cNvSpPr txBox="1">
            <a:spLocks noGrp="1"/>
          </p:cNvSpPr>
          <p:nvPr>
            <p:ph type="body" idx="2"/>
          </p:nvPr>
        </p:nvSpPr>
        <p:spPr>
          <a:xfrm>
            <a:off x="18912062" y="12122397"/>
            <a:ext cx="14691000" cy="61863600"/>
          </a:xfrm>
          <a:prstGeom prst="rect">
            <a:avLst/>
          </a:prstGeom>
        </p:spPr>
        <p:txBody>
          <a:bodyPr spcFirstLastPara="1" wrap="square" lIns="704825" tIns="704825" rIns="704825" bIns="704825" anchor="ctr" anchorCtr="0">
            <a:normAutofit/>
          </a:bodyPr>
          <a:lstStyle>
            <a:lvl1pPr marL="457200" lvl="0" indent="-1111250">
              <a:spcBef>
                <a:spcPts val="0"/>
              </a:spcBef>
              <a:spcAft>
                <a:spcPts val="0"/>
              </a:spcAft>
              <a:buSzPts val="13900"/>
              <a:buChar char="●"/>
              <a:defRPr/>
            </a:lvl1pPr>
            <a:lvl2pPr marL="914400" lvl="1" indent="-920750">
              <a:spcBef>
                <a:spcPts val="0"/>
              </a:spcBef>
              <a:spcAft>
                <a:spcPts val="0"/>
              </a:spcAft>
              <a:buSzPts val="10900"/>
              <a:buChar char="○"/>
              <a:defRPr/>
            </a:lvl2pPr>
            <a:lvl3pPr marL="1371600" lvl="2" indent="-920750">
              <a:spcBef>
                <a:spcPts val="0"/>
              </a:spcBef>
              <a:spcAft>
                <a:spcPts val="0"/>
              </a:spcAft>
              <a:buSzPts val="10900"/>
              <a:buChar char="■"/>
              <a:defRPr/>
            </a:lvl3pPr>
            <a:lvl4pPr marL="1828800" lvl="3" indent="-920750">
              <a:spcBef>
                <a:spcPts val="0"/>
              </a:spcBef>
              <a:spcAft>
                <a:spcPts val="0"/>
              </a:spcAft>
              <a:buSzPts val="10900"/>
              <a:buChar char="●"/>
              <a:defRPr/>
            </a:lvl4pPr>
            <a:lvl5pPr marL="2286000" lvl="4" indent="-920750">
              <a:spcBef>
                <a:spcPts val="0"/>
              </a:spcBef>
              <a:spcAft>
                <a:spcPts val="0"/>
              </a:spcAft>
              <a:buSzPts val="10900"/>
              <a:buChar char="○"/>
              <a:defRPr/>
            </a:lvl5pPr>
            <a:lvl6pPr marL="2743200" lvl="5" indent="-920750">
              <a:spcBef>
                <a:spcPts val="0"/>
              </a:spcBef>
              <a:spcAft>
                <a:spcPts val="0"/>
              </a:spcAft>
              <a:buSzPts val="10900"/>
              <a:buChar char="■"/>
              <a:defRPr/>
            </a:lvl6pPr>
            <a:lvl7pPr marL="3200400" lvl="6" indent="-920750">
              <a:spcBef>
                <a:spcPts val="0"/>
              </a:spcBef>
              <a:spcAft>
                <a:spcPts val="0"/>
              </a:spcAft>
              <a:buSzPts val="10900"/>
              <a:buChar char="●"/>
              <a:defRPr/>
            </a:lvl7pPr>
            <a:lvl8pPr marL="3657600" lvl="7" indent="-920750">
              <a:spcBef>
                <a:spcPts val="0"/>
              </a:spcBef>
              <a:spcAft>
                <a:spcPts val="0"/>
              </a:spcAft>
              <a:buSzPts val="10900"/>
              <a:buChar char="○"/>
              <a:defRPr/>
            </a:lvl8pPr>
            <a:lvl9pPr marL="4114800" lvl="8" indent="-920750">
              <a:spcBef>
                <a:spcPts val="0"/>
              </a:spcBef>
              <a:spcAft>
                <a:spcPts val="0"/>
              </a:spcAft>
              <a:buSzPts val="10900"/>
              <a:buChar char="■"/>
              <a:defRPr/>
            </a:lvl9pPr>
          </a:lstStyle>
          <a:p>
            <a:endParaRPr/>
          </a:p>
        </p:txBody>
      </p:sp>
      <p:sp>
        <p:nvSpPr>
          <p:cNvPr id="40" name="Google Shape;40;p9"/>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93418" y="70827894"/>
            <a:ext cx="22968000" cy="10130700"/>
          </a:xfrm>
          <a:prstGeom prst="rect">
            <a:avLst/>
          </a:prstGeom>
        </p:spPr>
        <p:txBody>
          <a:bodyPr spcFirstLastPara="1" wrap="square" lIns="704825" tIns="704825" rIns="704825" bIns="704825" anchor="ctr" anchorCtr="0">
            <a:normAutofit/>
          </a:bodyPr>
          <a:lstStyle>
            <a:lvl1pPr marL="457200" lvl="0" indent="-228600">
              <a:lnSpc>
                <a:spcPct val="100000"/>
              </a:lnSpc>
              <a:spcBef>
                <a:spcPts val="0"/>
              </a:spcBef>
              <a:spcAft>
                <a:spcPts val="0"/>
              </a:spcAft>
              <a:buSzPts val="13900"/>
              <a:buNone/>
              <a:defRPr/>
            </a:lvl1pPr>
          </a:lstStyle>
          <a:p>
            <a:endParaRPr/>
          </a:p>
        </p:txBody>
      </p:sp>
      <p:sp>
        <p:nvSpPr>
          <p:cNvPr id="43" name="Google Shape;43;p10"/>
          <p:cNvSpPr txBox="1">
            <a:spLocks noGrp="1"/>
          </p:cNvSpPr>
          <p:nvPr>
            <p:ph type="sldNum" idx="12"/>
          </p:nvPr>
        </p:nvSpPr>
        <p:spPr>
          <a:xfrm>
            <a:off x="32438839" y="78071143"/>
            <a:ext cx="2100600" cy="6589800"/>
          </a:xfrm>
          <a:prstGeom prst="rect">
            <a:avLst/>
          </a:prstGeom>
        </p:spPr>
        <p:txBody>
          <a:bodyPr spcFirstLastPara="1" wrap="square" lIns="704825" tIns="704825" rIns="704825" bIns="704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3418" y="7450567"/>
            <a:ext cx="32623200" cy="9588000"/>
          </a:xfrm>
          <a:prstGeom prst="rect">
            <a:avLst/>
          </a:prstGeom>
          <a:noFill/>
          <a:ln>
            <a:noFill/>
          </a:ln>
        </p:spPr>
        <p:txBody>
          <a:bodyPr spcFirstLastPara="1" wrap="square" lIns="704825" tIns="704825" rIns="704825" bIns="704825" anchor="t" anchorCtr="0">
            <a:normAutofit/>
          </a:bodyPr>
          <a:lstStyle>
            <a:lvl1pPr lvl="0">
              <a:spcBef>
                <a:spcPts val="0"/>
              </a:spcBef>
              <a:spcAft>
                <a:spcPts val="0"/>
              </a:spcAft>
              <a:buClr>
                <a:schemeClr val="dk1"/>
              </a:buClr>
              <a:buSzPts val="21600"/>
              <a:buNone/>
              <a:defRPr sz="21600">
                <a:solidFill>
                  <a:schemeClr val="dk1"/>
                </a:solidFill>
              </a:defRPr>
            </a:lvl1pPr>
            <a:lvl2pPr lvl="1">
              <a:spcBef>
                <a:spcPts val="0"/>
              </a:spcBef>
              <a:spcAft>
                <a:spcPts val="0"/>
              </a:spcAft>
              <a:buClr>
                <a:schemeClr val="dk1"/>
              </a:buClr>
              <a:buSzPts val="21600"/>
              <a:buNone/>
              <a:defRPr sz="21600">
                <a:solidFill>
                  <a:schemeClr val="dk1"/>
                </a:solidFill>
              </a:defRPr>
            </a:lvl2pPr>
            <a:lvl3pPr lvl="2">
              <a:spcBef>
                <a:spcPts val="0"/>
              </a:spcBef>
              <a:spcAft>
                <a:spcPts val="0"/>
              </a:spcAft>
              <a:buClr>
                <a:schemeClr val="dk1"/>
              </a:buClr>
              <a:buSzPts val="21600"/>
              <a:buNone/>
              <a:defRPr sz="21600">
                <a:solidFill>
                  <a:schemeClr val="dk1"/>
                </a:solidFill>
              </a:defRPr>
            </a:lvl3pPr>
            <a:lvl4pPr lvl="3">
              <a:spcBef>
                <a:spcPts val="0"/>
              </a:spcBef>
              <a:spcAft>
                <a:spcPts val="0"/>
              </a:spcAft>
              <a:buClr>
                <a:schemeClr val="dk1"/>
              </a:buClr>
              <a:buSzPts val="21600"/>
              <a:buNone/>
              <a:defRPr sz="21600">
                <a:solidFill>
                  <a:schemeClr val="dk1"/>
                </a:solidFill>
              </a:defRPr>
            </a:lvl4pPr>
            <a:lvl5pPr lvl="4">
              <a:spcBef>
                <a:spcPts val="0"/>
              </a:spcBef>
              <a:spcAft>
                <a:spcPts val="0"/>
              </a:spcAft>
              <a:buClr>
                <a:schemeClr val="dk1"/>
              </a:buClr>
              <a:buSzPts val="21600"/>
              <a:buNone/>
              <a:defRPr sz="21600">
                <a:solidFill>
                  <a:schemeClr val="dk1"/>
                </a:solidFill>
              </a:defRPr>
            </a:lvl5pPr>
            <a:lvl6pPr lvl="5">
              <a:spcBef>
                <a:spcPts val="0"/>
              </a:spcBef>
              <a:spcAft>
                <a:spcPts val="0"/>
              </a:spcAft>
              <a:buClr>
                <a:schemeClr val="dk1"/>
              </a:buClr>
              <a:buSzPts val="21600"/>
              <a:buNone/>
              <a:defRPr sz="21600">
                <a:solidFill>
                  <a:schemeClr val="dk1"/>
                </a:solidFill>
              </a:defRPr>
            </a:lvl6pPr>
            <a:lvl7pPr lvl="6">
              <a:spcBef>
                <a:spcPts val="0"/>
              </a:spcBef>
              <a:spcAft>
                <a:spcPts val="0"/>
              </a:spcAft>
              <a:buClr>
                <a:schemeClr val="dk1"/>
              </a:buClr>
              <a:buSzPts val="21600"/>
              <a:buNone/>
              <a:defRPr sz="21600">
                <a:solidFill>
                  <a:schemeClr val="dk1"/>
                </a:solidFill>
              </a:defRPr>
            </a:lvl7pPr>
            <a:lvl8pPr lvl="7">
              <a:spcBef>
                <a:spcPts val="0"/>
              </a:spcBef>
              <a:spcAft>
                <a:spcPts val="0"/>
              </a:spcAft>
              <a:buClr>
                <a:schemeClr val="dk1"/>
              </a:buClr>
              <a:buSzPts val="21600"/>
              <a:buNone/>
              <a:defRPr sz="21600">
                <a:solidFill>
                  <a:schemeClr val="dk1"/>
                </a:solidFill>
              </a:defRPr>
            </a:lvl8pPr>
            <a:lvl9pPr lvl="8">
              <a:spcBef>
                <a:spcPts val="0"/>
              </a:spcBef>
              <a:spcAft>
                <a:spcPts val="0"/>
              </a:spcAft>
              <a:buClr>
                <a:schemeClr val="dk1"/>
              </a:buClr>
              <a:buSzPts val="21600"/>
              <a:buNone/>
              <a:defRPr sz="21600">
                <a:solidFill>
                  <a:schemeClr val="dk1"/>
                </a:solidFill>
              </a:defRPr>
            </a:lvl9pPr>
          </a:lstStyle>
          <a:p>
            <a:endParaRPr/>
          </a:p>
        </p:txBody>
      </p:sp>
      <p:sp>
        <p:nvSpPr>
          <p:cNvPr id="7" name="Google Shape;7;p1"/>
          <p:cNvSpPr txBox="1">
            <a:spLocks noGrp="1"/>
          </p:cNvSpPr>
          <p:nvPr>
            <p:ph type="body" idx="1"/>
          </p:nvPr>
        </p:nvSpPr>
        <p:spPr>
          <a:xfrm>
            <a:off x="1193418" y="19294630"/>
            <a:ext cx="32623200" cy="57197400"/>
          </a:xfrm>
          <a:prstGeom prst="rect">
            <a:avLst/>
          </a:prstGeom>
          <a:noFill/>
          <a:ln>
            <a:noFill/>
          </a:ln>
        </p:spPr>
        <p:txBody>
          <a:bodyPr spcFirstLastPara="1" wrap="square" lIns="704825" tIns="704825" rIns="704825" bIns="704825" anchor="t" anchorCtr="0">
            <a:normAutofit/>
          </a:bodyPr>
          <a:lstStyle>
            <a:lvl1pPr marL="457200" lvl="0" indent="-1111250">
              <a:lnSpc>
                <a:spcPct val="115000"/>
              </a:lnSpc>
              <a:spcBef>
                <a:spcPts val="0"/>
              </a:spcBef>
              <a:spcAft>
                <a:spcPts val="0"/>
              </a:spcAft>
              <a:buClr>
                <a:schemeClr val="dk2"/>
              </a:buClr>
              <a:buSzPts val="13900"/>
              <a:buChar char="●"/>
              <a:defRPr sz="13900">
                <a:solidFill>
                  <a:schemeClr val="dk2"/>
                </a:solidFill>
              </a:defRPr>
            </a:lvl1pPr>
            <a:lvl2pPr marL="914400" lvl="1" indent="-920750">
              <a:lnSpc>
                <a:spcPct val="115000"/>
              </a:lnSpc>
              <a:spcBef>
                <a:spcPts val="0"/>
              </a:spcBef>
              <a:spcAft>
                <a:spcPts val="0"/>
              </a:spcAft>
              <a:buClr>
                <a:schemeClr val="dk2"/>
              </a:buClr>
              <a:buSzPts val="10900"/>
              <a:buChar char="○"/>
              <a:defRPr sz="10900">
                <a:solidFill>
                  <a:schemeClr val="dk2"/>
                </a:solidFill>
              </a:defRPr>
            </a:lvl2pPr>
            <a:lvl3pPr marL="1371600" lvl="2" indent="-920750">
              <a:lnSpc>
                <a:spcPct val="115000"/>
              </a:lnSpc>
              <a:spcBef>
                <a:spcPts val="0"/>
              </a:spcBef>
              <a:spcAft>
                <a:spcPts val="0"/>
              </a:spcAft>
              <a:buClr>
                <a:schemeClr val="dk2"/>
              </a:buClr>
              <a:buSzPts val="10900"/>
              <a:buChar char="■"/>
              <a:defRPr sz="10900">
                <a:solidFill>
                  <a:schemeClr val="dk2"/>
                </a:solidFill>
              </a:defRPr>
            </a:lvl3pPr>
            <a:lvl4pPr marL="1828800" lvl="3" indent="-920750">
              <a:lnSpc>
                <a:spcPct val="115000"/>
              </a:lnSpc>
              <a:spcBef>
                <a:spcPts val="0"/>
              </a:spcBef>
              <a:spcAft>
                <a:spcPts val="0"/>
              </a:spcAft>
              <a:buClr>
                <a:schemeClr val="dk2"/>
              </a:buClr>
              <a:buSzPts val="10900"/>
              <a:buChar char="●"/>
              <a:defRPr sz="10900">
                <a:solidFill>
                  <a:schemeClr val="dk2"/>
                </a:solidFill>
              </a:defRPr>
            </a:lvl4pPr>
            <a:lvl5pPr marL="2286000" lvl="4" indent="-920750">
              <a:lnSpc>
                <a:spcPct val="115000"/>
              </a:lnSpc>
              <a:spcBef>
                <a:spcPts val="0"/>
              </a:spcBef>
              <a:spcAft>
                <a:spcPts val="0"/>
              </a:spcAft>
              <a:buClr>
                <a:schemeClr val="dk2"/>
              </a:buClr>
              <a:buSzPts val="10900"/>
              <a:buChar char="○"/>
              <a:defRPr sz="10900">
                <a:solidFill>
                  <a:schemeClr val="dk2"/>
                </a:solidFill>
              </a:defRPr>
            </a:lvl5pPr>
            <a:lvl6pPr marL="2743200" lvl="5" indent="-920750">
              <a:lnSpc>
                <a:spcPct val="115000"/>
              </a:lnSpc>
              <a:spcBef>
                <a:spcPts val="0"/>
              </a:spcBef>
              <a:spcAft>
                <a:spcPts val="0"/>
              </a:spcAft>
              <a:buClr>
                <a:schemeClr val="dk2"/>
              </a:buClr>
              <a:buSzPts val="10900"/>
              <a:buChar char="■"/>
              <a:defRPr sz="10900">
                <a:solidFill>
                  <a:schemeClr val="dk2"/>
                </a:solidFill>
              </a:defRPr>
            </a:lvl6pPr>
            <a:lvl7pPr marL="3200400" lvl="6" indent="-920750">
              <a:lnSpc>
                <a:spcPct val="115000"/>
              </a:lnSpc>
              <a:spcBef>
                <a:spcPts val="0"/>
              </a:spcBef>
              <a:spcAft>
                <a:spcPts val="0"/>
              </a:spcAft>
              <a:buClr>
                <a:schemeClr val="dk2"/>
              </a:buClr>
              <a:buSzPts val="10900"/>
              <a:buChar char="●"/>
              <a:defRPr sz="10900">
                <a:solidFill>
                  <a:schemeClr val="dk2"/>
                </a:solidFill>
              </a:defRPr>
            </a:lvl7pPr>
            <a:lvl8pPr marL="3657600" lvl="7" indent="-920750">
              <a:lnSpc>
                <a:spcPct val="115000"/>
              </a:lnSpc>
              <a:spcBef>
                <a:spcPts val="0"/>
              </a:spcBef>
              <a:spcAft>
                <a:spcPts val="0"/>
              </a:spcAft>
              <a:buClr>
                <a:schemeClr val="dk2"/>
              </a:buClr>
              <a:buSzPts val="10900"/>
              <a:buChar char="○"/>
              <a:defRPr sz="10900">
                <a:solidFill>
                  <a:schemeClr val="dk2"/>
                </a:solidFill>
              </a:defRPr>
            </a:lvl8pPr>
            <a:lvl9pPr marL="4114800" lvl="8" indent="-920750">
              <a:lnSpc>
                <a:spcPct val="115000"/>
              </a:lnSpc>
              <a:spcBef>
                <a:spcPts val="0"/>
              </a:spcBef>
              <a:spcAft>
                <a:spcPts val="0"/>
              </a:spcAft>
              <a:buClr>
                <a:schemeClr val="dk2"/>
              </a:buClr>
              <a:buSzPts val="10900"/>
              <a:buChar char="■"/>
              <a:defRPr sz="10900">
                <a:solidFill>
                  <a:schemeClr val="dk2"/>
                </a:solidFill>
              </a:defRPr>
            </a:lvl9pPr>
          </a:lstStyle>
          <a:p>
            <a:endParaRPr/>
          </a:p>
        </p:txBody>
      </p:sp>
      <p:sp>
        <p:nvSpPr>
          <p:cNvPr id="8" name="Google Shape;8;p1"/>
          <p:cNvSpPr txBox="1">
            <a:spLocks noGrp="1"/>
          </p:cNvSpPr>
          <p:nvPr>
            <p:ph type="sldNum" idx="12"/>
          </p:nvPr>
        </p:nvSpPr>
        <p:spPr>
          <a:xfrm>
            <a:off x="32438839" y="78071143"/>
            <a:ext cx="2100600" cy="6589800"/>
          </a:xfrm>
          <a:prstGeom prst="rect">
            <a:avLst/>
          </a:prstGeom>
          <a:noFill/>
          <a:ln>
            <a:noFill/>
          </a:ln>
        </p:spPr>
        <p:txBody>
          <a:bodyPr spcFirstLastPara="1" wrap="square" lIns="704825" tIns="704825" rIns="704825" bIns="704825" anchor="ctr" anchorCtr="0">
            <a:normAutofit/>
          </a:bodyPr>
          <a:lstStyle>
            <a:lvl1pPr lvl="0" algn="r">
              <a:buNone/>
              <a:defRPr sz="7700">
                <a:solidFill>
                  <a:schemeClr val="dk2"/>
                </a:solidFill>
              </a:defRPr>
            </a:lvl1pPr>
            <a:lvl2pPr lvl="1" algn="r">
              <a:buNone/>
              <a:defRPr sz="7700">
                <a:solidFill>
                  <a:schemeClr val="dk2"/>
                </a:solidFill>
              </a:defRPr>
            </a:lvl2pPr>
            <a:lvl3pPr lvl="2" algn="r">
              <a:buNone/>
              <a:defRPr sz="7700">
                <a:solidFill>
                  <a:schemeClr val="dk2"/>
                </a:solidFill>
              </a:defRPr>
            </a:lvl3pPr>
            <a:lvl4pPr lvl="3" algn="r">
              <a:buNone/>
              <a:defRPr sz="7700">
                <a:solidFill>
                  <a:schemeClr val="dk2"/>
                </a:solidFill>
              </a:defRPr>
            </a:lvl4pPr>
            <a:lvl5pPr lvl="4" algn="r">
              <a:buNone/>
              <a:defRPr sz="7700">
                <a:solidFill>
                  <a:schemeClr val="dk2"/>
                </a:solidFill>
              </a:defRPr>
            </a:lvl5pPr>
            <a:lvl6pPr lvl="5" algn="r">
              <a:buNone/>
              <a:defRPr sz="7700">
                <a:solidFill>
                  <a:schemeClr val="dk2"/>
                </a:solidFill>
              </a:defRPr>
            </a:lvl6pPr>
            <a:lvl7pPr lvl="6" algn="r">
              <a:buNone/>
              <a:defRPr sz="7700">
                <a:solidFill>
                  <a:schemeClr val="dk2"/>
                </a:solidFill>
              </a:defRPr>
            </a:lvl7pPr>
            <a:lvl8pPr lvl="7" algn="r">
              <a:buNone/>
              <a:defRPr sz="7700">
                <a:solidFill>
                  <a:schemeClr val="dk2"/>
                </a:solidFill>
              </a:defRPr>
            </a:lvl8pPr>
            <a:lvl9pPr lvl="8" algn="r">
              <a:buNone/>
              <a:defRPr sz="77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609599" y="609601"/>
            <a:ext cx="4805370" cy="4805401"/>
          </a:xfrm>
          <a:prstGeom prst="rect">
            <a:avLst/>
          </a:prstGeom>
          <a:noFill/>
          <a:ln>
            <a:noFill/>
          </a:ln>
        </p:spPr>
      </p:pic>
      <p:sp>
        <p:nvSpPr>
          <p:cNvPr id="61" name="Google Shape;61;p14"/>
          <p:cNvSpPr txBox="1"/>
          <p:nvPr/>
        </p:nvSpPr>
        <p:spPr>
          <a:xfrm>
            <a:off x="16078162" y="36869013"/>
            <a:ext cx="17679000" cy="7095300"/>
          </a:xfrm>
          <a:prstGeom prst="rect">
            <a:avLst/>
          </a:prstGeom>
          <a:noFill/>
          <a:ln w="38100" cap="flat" cmpd="sng">
            <a:solidFill>
              <a:srgbClr val="1A5B6E"/>
            </a:solidFill>
            <a:prstDash val="solid"/>
            <a:round/>
            <a:headEnd type="none" w="sm" len="sm"/>
            <a:tailEnd type="none" w="sm" len="sm"/>
          </a:ln>
        </p:spPr>
        <p:txBody>
          <a:bodyPr spcFirstLastPara="1" wrap="square" lIns="457200" tIns="457200" rIns="457200" bIns="457200" anchor="t" anchorCtr="0">
            <a:noAutofit/>
          </a:bodyPr>
          <a:lstStyle/>
          <a:p>
            <a:pPr marL="457200" lvl="0" indent="0" algn="l" rtl="0">
              <a:lnSpc>
                <a:spcPct val="115000"/>
              </a:lnSpc>
              <a:spcBef>
                <a:spcPts val="0"/>
              </a:spcBef>
              <a:spcAft>
                <a:spcPts val="400"/>
              </a:spcAft>
              <a:buNone/>
            </a:pPr>
            <a:endParaRPr sz="2400">
              <a:solidFill>
                <a:srgbClr val="595959"/>
              </a:solidFill>
            </a:endParaRPr>
          </a:p>
        </p:txBody>
      </p:sp>
      <p:sp>
        <p:nvSpPr>
          <p:cNvPr id="62" name="Google Shape;62;p14"/>
          <p:cNvSpPr txBox="1"/>
          <p:nvPr/>
        </p:nvSpPr>
        <p:spPr>
          <a:xfrm>
            <a:off x="1199921" y="50709900"/>
            <a:ext cx="14954400" cy="13333800"/>
          </a:xfrm>
          <a:prstGeom prst="rect">
            <a:avLst/>
          </a:prstGeom>
          <a:noFill/>
          <a:ln w="38100" cap="flat" cmpd="sng">
            <a:solidFill>
              <a:srgbClr val="1A5B6E"/>
            </a:solidFill>
            <a:prstDash val="solid"/>
            <a:round/>
            <a:headEnd type="none" w="sm" len="sm"/>
            <a:tailEnd type="none" w="sm" len="sm"/>
          </a:ln>
        </p:spPr>
        <p:txBody>
          <a:bodyPr spcFirstLastPara="1" wrap="square" lIns="457200" tIns="457200" rIns="457200" bIns="457200" anchor="t" anchorCtr="0">
            <a:noAutofit/>
          </a:bodyPr>
          <a:lstStyle/>
          <a:p>
            <a:pPr marL="457200" lvl="0" indent="0" algn="l" rtl="0">
              <a:lnSpc>
                <a:spcPct val="115000"/>
              </a:lnSpc>
              <a:spcBef>
                <a:spcPts val="0"/>
              </a:spcBef>
              <a:spcAft>
                <a:spcPts val="0"/>
              </a:spcAft>
              <a:buNone/>
            </a:pPr>
            <a:endParaRPr sz="2400" b="1">
              <a:solidFill>
                <a:srgbClr val="F17537"/>
              </a:solidFill>
              <a:latin typeface="Calibri"/>
              <a:ea typeface="Calibri"/>
              <a:cs typeface="Calibri"/>
              <a:sym typeface="Calibri"/>
            </a:endParaRPr>
          </a:p>
          <a:p>
            <a:pPr marL="457200" lvl="0" indent="0" algn="l" rtl="0">
              <a:lnSpc>
                <a:spcPct val="115000"/>
              </a:lnSpc>
              <a:spcBef>
                <a:spcPts val="400"/>
              </a:spcBef>
              <a:spcAft>
                <a:spcPts val="0"/>
              </a:spcAft>
              <a:buNone/>
            </a:pPr>
            <a:endParaRPr sz="2400" b="1">
              <a:solidFill>
                <a:srgbClr val="F17537"/>
              </a:solidFill>
              <a:latin typeface="Calibri"/>
              <a:ea typeface="Calibri"/>
              <a:cs typeface="Calibri"/>
              <a:sym typeface="Calibri"/>
            </a:endParaRPr>
          </a:p>
          <a:p>
            <a:pPr marL="0" lvl="0" indent="0" algn="l" rtl="0">
              <a:lnSpc>
                <a:spcPct val="115000"/>
              </a:lnSpc>
              <a:spcBef>
                <a:spcPts val="400"/>
              </a:spcBef>
              <a:spcAft>
                <a:spcPts val="0"/>
              </a:spcAft>
              <a:buNone/>
            </a:pPr>
            <a:r>
              <a:rPr lang="en" sz="2400" b="1">
                <a:solidFill>
                  <a:srgbClr val="595959"/>
                </a:solidFill>
                <a:latin typeface="Calibri"/>
                <a:ea typeface="Calibri"/>
                <a:cs typeface="Calibri"/>
                <a:sym typeface="Calibri"/>
              </a:rPr>
              <a:t>Self Guided Tutorial: </a:t>
            </a:r>
            <a:r>
              <a:rPr lang="en" sz="2400">
                <a:solidFill>
                  <a:srgbClr val="809EC2"/>
                </a:solidFill>
                <a:latin typeface="Calibri"/>
                <a:ea typeface="Calibri"/>
                <a:cs typeface="Calibri"/>
                <a:sym typeface="Calibri"/>
              </a:rPr>
              <a:t>introduction to API, debugging, CLI</a:t>
            </a:r>
            <a:br>
              <a:rPr lang="en" sz="2400">
                <a:solidFill>
                  <a:srgbClr val="809EC2"/>
                </a:solidFill>
                <a:latin typeface="Calibri"/>
                <a:ea typeface="Calibri"/>
                <a:cs typeface="Calibri"/>
                <a:sym typeface="Calibri"/>
              </a:rPr>
            </a:br>
            <a:r>
              <a:rPr lang="en" sz="2400">
                <a:solidFill>
                  <a:srgbClr val="809EC2"/>
                </a:solidFill>
                <a:latin typeface="Calibri"/>
                <a:ea typeface="Calibri"/>
                <a:cs typeface="Calibri"/>
                <a:sym typeface="Calibri"/>
              </a:rPr>
              <a:t>and simple workflows</a:t>
            </a:r>
            <a:br>
              <a:rPr lang="en" sz="2400">
                <a:solidFill>
                  <a:srgbClr val="809EC2"/>
                </a:solidFill>
                <a:latin typeface="Calibri"/>
                <a:ea typeface="Calibri"/>
                <a:cs typeface="Calibri"/>
                <a:sym typeface="Calibri"/>
              </a:rPr>
            </a:br>
            <a:endParaRPr sz="2400">
              <a:solidFill>
                <a:srgbClr val="809EC2"/>
              </a:solidFill>
              <a:latin typeface="Calibri"/>
              <a:ea typeface="Calibri"/>
              <a:cs typeface="Calibri"/>
              <a:sym typeface="Calibri"/>
            </a:endParaRPr>
          </a:p>
          <a:p>
            <a:pPr marL="0" lvl="0" indent="0" algn="l" rtl="0">
              <a:lnSpc>
                <a:spcPct val="115000"/>
              </a:lnSpc>
              <a:spcBef>
                <a:spcPts val="400"/>
              </a:spcBef>
              <a:spcAft>
                <a:spcPts val="0"/>
              </a:spcAft>
              <a:buNone/>
            </a:pPr>
            <a:r>
              <a:rPr lang="en" sz="2400" b="1">
                <a:solidFill>
                  <a:srgbClr val="595959"/>
                </a:solidFill>
                <a:latin typeface="Calibri"/>
                <a:ea typeface="Calibri"/>
                <a:cs typeface="Calibri"/>
                <a:sym typeface="Calibri"/>
              </a:rPr>
              <a:t>Science Domain Examples: </a:t>
            </a:r>
            <a:r>
              <a:rPr lang="en" sz="2400">
                <a:solidFill>
                  <a:srgbClr val="809EC2"/>
                </a:solidFill>
                <a:latin typeface="Calibri"/>
                <a:ea typeface="Calibri"/>
                <a:cs typeface="Calibri"/>
                <a:sym typeface="Calibri"/>
              </a:rPr>
              <a:t>complete workflows from different</a:t>
            </a:r>
            <a:br>
              <a:rPr lang="en" sz="2400">
                <a:solidFill>
                  <a:srgbClr val="809EC2"/>
                </a:solidFill>
                <a:latin typeface="Calibri"/>
                <a:ea typeface="Calibri"/>
                <a:cs typeface="Calibri"/>
                <a:sym typeface="Calibri"/>
              </a:rPr>
            </a:br>
            <a:r>
              <a:rPr lang="en" sz="2400">
                <a:solidFill>
                  <a:srgbClr val="809EC2"/>
                </a:solidFill>
                <a:latin typeface="Calibri"/>
                <a:ea typeface="Calibri"/>
                <a:cs typeface="Calibri"/>
                <a:sym typeface="Calibri"/>
              </a:rPr>
              <a:t>domains, including astronomy, AI/ML, bioinformatics, and more…</a:t>
            </a:r>
            <a:endParaRPr sz="2400" b="1">
              <a:solidFill>
                <a:srgbClr val="595959"/>
              </a:solidFill>
              <a:latin typeface="Calibri"/>
              <a:ea typeface="Calibri"/>
              <a:cs typeface="Calibri"/>
              <a:sym typeface="Calibri"/>
            </a:endParaRPr>
          </a:p>
          <a:p>
            <a:pPr marL="0" lvl="0" indent="0" algn="l" rtl="0">
              <a:lnSpc>
                <a:spcPct val="115000"/>
              </a:lnSpc>
              <a:spcBef>
                <a:spcPts val="400"/>
              </a:spcBef>
              <a:spcAft>
                <a:spcPts val="0"/>
              </a:spcAft>
              <a:buNone/>
            </a:pPr>
            <a:endParaRPr sz="2400" b="1">
              <a:solidFill>
                <a:srgbClr val="595959"/>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400"/>
              </a:spcAft>
              <a:buNone/>
            </a:pPr>
            <a:endParaRPr sz="2400">
              <a:solidFill>
                <a:srgbClr val="595959"/>
              </a:solidFill>
              <a:latin typeface="Calibri"/>
              <a:ea typeface="Calibri"/>
              <a:cs typeface="Calibri"/>
              <a:sym typeface="Calibri"/>
            </a:endParaRPr>
          </a:p>
        </p:txBody>
      </p:sp>
      <p:sp>
        <p:nvSpPr>
          <p:cNvPr id="63" name="Google Shape;63;p14"/>
          <p:cNvSpPr/>
          <p:nvPr/>
        </p:nvSpPr>
        <p:spPr>
          <a:xfrm>
            <a:off x="14554200" y="50177700"/>
            <a:ext cx="1981200" cy="14172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 name="Google Shape;64;p14"/>
          <p:cNvSpPr/>
          <p:nvPr/>
        </p:nvSpPr>
        <p:spPr>
          <a:xfrm>
            <a:off x="628425" y="58827975"/>
            <a:ext cx="14414100" cy="8219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 name="Google Shape;65;p14"/>
          <p:cNvSpPr txBox="1"/>
          <p:nvPr/>
        </p:nvSpPr>
        <p:spPr>
          <a:xfrm>
            <a:off x="3047512" y="50082750"/>
            <a:ext cx="9728400" cy="1182000"/>
          </a:xfrm>
          <a:prstGeom prst="rect">
            <a:avLst/>
          </a:prstGeom>
          <a:solidFill>
            <a:srgbClr val="EEEEE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600" b="1">
                <a:solidFill>
                  <a:srgbClr val="0097A7"/>
                </a:solidFill>
              </a:rPr>
              <a:t>Jupyter Notebooks - Tutorial and Example Workflows</a:t>
            </a:r>
            <a:endParaRPr sz="4000" b="1">
              <a:solidFill>
                <a:srgbClr val="0097A7"/>
              </a:solidFill>
            </a:endParaRPr>
          </a:p>
        </p:txBody>
      </p:sp>
      <p:grpSp>
        <p:nvGrpSpPr>
          <p:cNvPr id="66" name="Google Shape;66;p14"/>
          <p:cNvGrpSpPr/>
          <p:nvPr/>
        </p:nvGrpSpPr>
        <p:grpSpPr>
          <a:xfrm>
            <a:off x="1381875" y="36484886"/>
            <a:ext cx="13519074" cy="7476475"/>
            <a:chOff x="4026463" y="29621800"/>
            <a:chExt cx="13204800" cy="7754875"/>
          </a:xfrm>
        </p:grpSpPr>
        <p:sp>
          <p:nvSpPr>
            <p:cNvPr id="67" name="Google Shape;67;p14"/>
            <p:cNvSpPr txBox="1"/>
            <p:nvPr/>
          </p:nvSpPr>
          <p:spPr>
            <a:xfrm>
              <a:off x="4026463" y="29954975"/>
              <a:ext cx="13204800" cy="7421700"/>
            </a:xfrm>
            <a:prstGeom prst="rect">
              <a:avLst/>
            </a:prstGeom>
            <a:noFill/>
            <a:ln w="38100" cap="flat" cmpd="sng">
              <a:solidFill>
                <a:srgbClr val="1A5B6E"/>
              </a:solidFill>
              <a:prstDash val="solid"/>
              <a:round/>
              <a:headEnd type="none" w="sm" len="sm"/>
              <a:tailEnd type="none" w="sm" len="sm"/>
            </a:ln>
          </p:spPr>
          <p:txBody>
            <a:bodyPr spcFirstLastPara="1" wrap="square" lIns="457200" tIns="457200" rIns="457200" bIns="457200" anchor="t" anchorCtr="0">
              <a:noAutofit/>
            </a:bodyPr>
            <a:lstStyle/>
            <a:p>
              <a:pPr marL="457200" lvl="0" indent="0" algn="l" rtl="0">
                <a:lnSpc>
                  <a:spcPct val="115000"/>
                </a:lnSpc>
                <a:spcBef>
                  <a:spcPts val="0"/>
                </a:spcBef>
                <a:spcAft>
                  <a:spcPts val="0"/>
                </a:spcAft>
                <a:buNone/>
              </a:pPr>
              <a:endParaRPr sz="2400" b="1">
                <a:solidFill>
                  <a:srgbClr val="F17537"/>
                </a:solidFill>
              </a:endParaRPr>
            </a:p>
            <a:p>
              <a:pPr marL="457200" lvl="0" indent="0" algn="l" rtl="0">
                <a:lnSpc>
                  <a:spcPct val="115000"/>
                </a:lnSpc>
                <a:spcBef>
                  <a:spcPts val="400"/>
                </a:spcBef>
                <a:spcAft>
                  <a:spcPts val="400"/>
                </a:spcAft>
                <a:buNone/>
              </a:pPr>
              <a:r>
                <a:rPr lang="en" sz="2400" b="1">
                  <a:solidFill>
                    <a:srgbClr val="595959"/>
                  </a:solidFill>
                </a:rPr>
                <a:t>ACCESS Pegasus includes tooling, virtual machines, and credentials to us a mix of resources for job execution</a:t>
              </a:r>
              <a:endParaRPr sz="2400" b="1">
                <a:solidFill>
                  <a:srgbClr val="595959"/>
                </a:solidFill>
              </a:endParaRPr>
            </a:p>
          </p:txBody>
        </p:sp>
        <p:sp>
          <p:nvSpPr>
            <p:cNvPr id="68" name="Google Shape;68;p14"/>
            <p:cNvSpPr txBox="1"/>
            <p:nvPr/>
          </p:nvSpPr>
          <p:spPr>
            <a:xfrm>
              <a:off x="7640027" y="29621800"/>
              <a:ext cx="6064800" cy="900300"/>
            </a:xfrm>
            <a:prstGeom prst="rect">
              <a:avLst/>
            </a:prstGeom>
            <a:solidFill>
              <a:srgbClr val="EEEEEE"/>
            </a:solidFill>
            <a:ln>
              <a:noFill/>
            </a:ln>
          </p:spPr>
          <p:txBody>
            <a:bodyPr spcFirstLastPara="1" wrap="square" lIns="182875" tIns="182875" rIns="182875" bIns="182875" anchor="t" anchorCtr="0">
              <a:spAutoFit/>
            </a:bodyPr>
            <a:lstStyle/>
            <a:p>
              <a:pPr marL="0" lvl="0" indent="0" algn="ctr" rtl="0">
                <a:lnSpc>
                  <a:spcPct val="90000"/>
                </a:lnSpc>
                <a:spcBef>
                  <a:spcPts val="0"/>
                </a:spcBef>
                <a:spcAft>
                  <a:spcPts val="0"/>
                </a:spcAft>
                <a:buNone/>
              </a:pPr>
              <a:r>
                <a:rPr lang="en" sz="3600" b="1">
                  <a:solidFill>
                    <a:srgbClr val="0097A7"/>
                  </a:solidFill>
                </a:rPr>
                <a:t>Resource Targets</a:t>
              </a:r>
              <a:endParaRPr sz="4000" b="1">
                <a:solidFill>
                  <a:srgbClr val="0097A7"/>
                </a:solidFill>
              </a:endParaRPr>
            </a:p>
          </p:txBody>
        </p:sp>
      </p:grpSp>
      <p:pic>
        <p:nvPicPr>
          <p:cNvPr id="69" name="Google Shape;69;p14"/>
          <p:cNvPicPr preferRelativeResize="0"/>
          <p:nvPr/>
        </p:nvPicPr>
        <p:blipFill>
          <a:blip r:embed="rId4">
            <a:alphaModFix/>
          </a:blip>
          <a:stretch>
            <a:fillRect/>
          </a:stretch>
        </p:blipFill>
        <p:spPr>
          <a:xfrm>
            <a:off x="0" y="76318367"/>
            <a:ext cx="19628325" cy="9793633"/>
          </a:xfrm>
          <a:prstGeom prst="rect">
            <a:avLst/>
          </a:prstGeom>
          <a:noFill/>
          <a:ln>
            <a:noFill/>
          </a:ln>
        </p:spPr>
      </p:pic>
      <p:pic>
        <p:nvPicPr>
          <p:cNvPr id="70" name="Google Shape;70;p14"/>
          <p:cNvPicPr preferRelativeResize="0"/>
          <p:nvPr/>
        </p:nvPicPr>
        <p:blipFill>
          <a:blip r:embed="rId4">
            <a:alphaModFix/>
          </a:blip>
          <a:stretch>
            <a:fillRect/>
          </a:stretch>
        </p:blipFill>
        <p:spPr>
          <a:xfrm rot="10800000">
            <a:off x="21658401" y="1"/>
            <a:ext cx="13351599" cy="6661825"/>
          </a:xfrm>
          <a:prstGeom prst="rect">
            <a:avLst/>
          </a:prstGeom>
          <a:noFill/>
          <a:ln>
            <a:noFill/>
          </a:ln>
        </p:spPr>
      </p:pic>
      <p:sp>
        <p:nvSpPr>
          <p:cNvPr id="71" name="Google Shape;71;p14"/>
          <p:cNvSpPr txBox="1">
            <a:spLocks noGrp="1"/>
          </p:cNvSpPr>
          <p:nvPr>
            <p:ph type="title" idx="4294967295"/>
          </p:nvPr>
        </p:nvSpPr>
        <p:spPr>
          <a:xfrm>
            <a:off x="152400" y="838200"/>
            <a:ext cx="29794200" cy="8891100"/>
          </a:xfrm>
          <a:prstGeom prst="rect">
            <a:avLst/>
          </a:prstGeom>
          <a:noFill/>
          <a:ln>
            <a:noFill/>
          </a:ln>
        </p:spPr>
        <p:txBody>
          <a:bodyPr spcFirstLastPara="1" wrap="square" lIns="528650" tIns="264225" rIns="528650" bIns="264225" anchor="ctr" anchorCtr="0">
            <a:noAutofit/>
          </a:bodyPr>
          <a:lstStyle/>
          <a:p>
            <a:pPr marL="0" lvl="0" indent="0" algn="ctr" rtl="0">
              <a:lnSpc>
                <a:spcPct val="90000"/>
              </a:lnSpc>
              <a:spcBef>
                <a:spcPts val="0"/>
              </a:spcBef>
              <a:spcAft>
                <a:spcPts val="0"/>
              </a:spcAft>
              <a:buClr>
                <a:srgbClr val="1A5B6E"/>
              </a:buClr>
              <a:buSzPts val="25400"/>
              <a:buFont typeface="Helvetica Neue"/>
              <a:buNone/>
            </a:pPr>
            <a:r>
              <a:rPr lang="en" sz="10000" b="1">
                <a:solidFill>
                  <a:srgbClr val="F17537"/>
                </a:solidFill>
                <a:latin typeface="Calibri"/>
                <a:ea typeface="Calibri"/>
                <a:cs typeface="Calibri"/>
                <a:sym typeface="Calibri"/>
              </a:rPr>
              <a:t>ACCESS Pegasus: Bringing</a:t>
            </a:r>
            <a:endParaRPr sz="10000" b="1">
              <a:solidFill>
                <a:srgbClr val="F17537"/>
              </a:solidFill>
              <a:latin typeface="Calibri"/>
              <a:ea typeface="Calibri"/>
              <a:cs typeface="Calibri"/>
              <a:sym typeface="Calibri"/>
            </a:endParaRPr>
          </a:p>
          <a:p>
            <a:pPr marL="0" lvl="0" indent="0" algn="ctr" rtl="0">
              <a:lnSpc>
                <a:spcPct val="90000"/>
              </a:lnSpc>
              <a:spcBef>
                <a:spcPts val="0"/>
              </a:spcBef>
              <a:spcAft>
                <a:spcPts val="0"/>
              </a:spcAft>
              <a:buClr>
                <a:srgbClr val="1A5B6E"/>
              </a:buClr>
              <a:buSzPts val="25400"/>
              <a:buFont typeface="Helvetica Neue"/>
              <a:buNone/>
            </a:pPr>
            <a:r>
              <a:rPr lang="en" sz="10000" b="1">
                <a:solidFill>
                  <a:srgbClr val="F17537"/>
                </a:solidFill>
                <a:latin typeface="Calibri"/>
                <a:ea typeface="Calibri"/>
                <a:cs typeface="Calibri"/>
                <a:sym typeface="Calibri"/>
              </a:rPr>
              <a:t>Workflows to the ACCESS Community</a:t>
            </a:r>
            <a:endParaRPr sz="10000" b="1">
              <a:solidFill>
                <a:srgbClr val="F17537"/>
              </a:solidFill>
              <a:latin typeface="Calibri"/>
              <a:ea typeface="Calibri"/>
              <a:cs typeface="Calibri"/>
              <a:sym typeface="Calibri"/>
            </a:endParaRPr>
          </a:p>
          <a:p>
            <a:pPr marL="0" lvl="0" indent="0" algn="ctr" rtl="0">
              <a:lnSpc>
                <a:spcPct val="90000"/>
              </a:lnSpc>
              <a:spcBef>
                <a:spcPts val="0"/>
              </a:spcBef>
              <a:spcAft>
                <a:spcPts val="0"/>
              </a:spcAft>
              <a:buClr>
                <a:srgbClr val="1A5B6E"/>
              </a:buClr>
              <a:buSzPts val="25400"/>
              <a:buFont typeface="Helvetica Neue"/>
              <a:buNone/>
            </a:pPr>
            <a:endParaRPr sz="8800" b="1">
              <a:solidFill>
                <a:srgbClr val="F17537"/>
              </a:solidFill>
              <a:latin typeface="Calibri"/>
              <a:ea typeface="Calibri"/>
              <a:cs typeface="Calibri"/>
              <a:sym typeface="Calibri"/>
            </a:endParaRPr>
          </a:p>
          <a:p>
            <a:pPr marL="0" lvl="0" indent="0" algn="ctr" rtl="0">
              <a:lnSpc>
                <a:spcPct val="90000"/>
              </a:lnSpc>
              <a:spcBef>
                <a:spcPts val="0"/>
              </a:spcBef>
              <a:spcAft>
                <a:spcPts val="0"/>
              </a:spcAft>
              <a:buClr>
                <a:srgbClr val="1A5B6E"/>
              </a:buClr>
              <a:buSzPts val="25400"/>
              <a:buFont typeface="Helvetica Neue"/>
              <a:buNone/>
            </a:pPr>
            <a:r>
              <a:rPr lang="en" sz="4000">
                <a:solidFill>
                  <a:srgbClr val="595959"/>
                </a:solidFill>
                <a:latin typeface="Calibri"/>
                <a:ea typeface="Calibri"/>
                <a:cs typeface="Calibri"/>
                <a:sym typeface="Calibri"/>
              </a:rPr>
              <a:t>Mats Rynge</a:t>
            </a:r>
            <a:r>
              <a:rPr lang="en" sz="4000" b="1" baseline="30000">
                <a:solidFill>
                  <a:srgbClr val="595959"/>
                </a:solidFill>
                <a:latin typeface="Calibri"/>
                <a:ea typeface="Calibri"/>
                <a:cs typeface="Calibri"/>
                <a:sym typeface="Calibri"/>
              </a:rPr>
              <a:t>1</a:t>
            </a:r>
            <a:r>
              <a:rPr lang="en" sz="4000">
                <a:solidFill>
                  <a:srgbClr val="595959"/>
                </a:solidFill>
                <a:latin typeface="Calibri"/>
                <a:ea typeface="Calibri"/>
                <a:cs typeface="Calibri"/>
                <a:sym typeface="Calibri"/>
              </a:rPr>
              <a:t>, Karan Vahi</a:t>
            </a:r>
            <a:r>
              <a:rPr lang="en" sz="4000" b="1" baseline="30000">
                <a:solidFill>
                  <a:srgbClr val="595959"/>
                </a:solidFill>
                <a:latin typeface="Calibri"/>
                <a:ea typeface="Calibri"/>
                <a:cs typeface="Calibri"/>
                <a:sym typeface="Calibri"/>
              </a:rPr>
              <a:t>1</a:t>
            </a:r>
            <a:r>
              <a:rPr lang="en" sz="4000">
                <a:solidFill>
                  <a:srgbClr val="595959"/>
                </a:solidFill>
                <a:latin typeface="Calibri"/>
                <a:ea typeface="Calibri"/>
                <a:cs typeface="Calibri"/>
                <a:sym typeface="Calibri"/>
              </a:rPr>
              <a:t>, Rajiv Mayani</a:t>
            </a:r>
            <a:r>
              <a:rPr lang="en" sz="4000" b="1" baseline="30000">
                <a:solidFill>
                  <a:srgbClr val="595959"/>
                </a:solidFill>
                <a:latin typeface="Calibri"/>
                <a:ea typeface="Calibri"/>
                <a:cs typeface="Calibri"/>
                <a:sym typeface="Calibri"/>
              </a:rPr>
              <a:t>1</a:t>
            </a:r>
            <a:r>
              <a:rPr lang="en" sz="4000">
                <a:solidFill>
                  <a:srgbClr val="595959"/>
                </a:solidFill>
                <a:latin typeface="Calibri"/>
                <a:ea typeface="Calibri"/>
                <a:cs typeface="Calibri"/>
                <a:sym typeface="Calibri"/>
              </a:rPr>
              <a:t>, Ewa Deelman</a:t>
            </a:r>
            <a:r>
              <a:rPr lang="en" sz="4000" b="1" baseline="30000">
                <a:solidFill>
                  <a:srgbClr val="595959"/>
                </a:solidFill>
                <a:latin typeface="Calibri"/>
                <a:ea typeface="Calibri"/>
                <a:cs typeface="Calibri"/>
                <a:sym typeface="Calibri"/>
              </a:rPr>
              <a:t>1</a:t>
            </a:r>
            <a:r>
              <a:rPr lang="en" sz="4000">
                <a:solidFill>
                  <a:srgbClr val="595959"/>
                </a:solidFill>
                <a:latin typeface="Calibri"/>
                <a:ea typeface="Calibri"/>
                <a:cs typeface="Calibri"/>
                <a:sym typeface="Calibri"/>
              </a:rPr>
              <a:t>, Todd Miller</a:t>
            </a:r>
            <a:r>
              <a:rPr lang="en" sz="4000" b="1" baseline="30000">
                <a:solidFill>
                  <a:srgbClr val="595959"/>
                </a:solidFill>
                <a:latin typeface="Calibri"/>
                <a:ea typeface="Calibri"/>
                <a:cs typeface="Calibri"/>
                <a:sym typeface="Calibri"/>
              </a:rPr>
              <a:t>2</a:t>
            </a:r>
            <a:r>
              <a:rPr lang="en" sz="4000">
                <a:solidFill>
                  <a:srgbClr val="595959"/>
                </a:solidFill>
                <a:latin typeface="Calibri"/>
                <a:ea typeface="Calibri"/>
                <a:cs typeface="Calibri"/>
                <a:sym typeface="Calibri"/>
              </a:rPr>
              <a:t>, Miron Livny</a:t>
            </a:r>
            <a:r>
              <a:rPr lang="en" sz="4000" b="1" baseline="30000">
                <a:solidFill>
                  <a:srgbClr val="595959"/>
                </a:solidFill>
                <a:latin typeface="Calibri"/>
                <a:ea typeface="Calibri"/>
                <a:cs typeface="Calibri"/>
                <a:sym typeface="Calibri"/>
              </a:rPr>
              <a:t>2</a:t>
            </a:r>
            <a:r>
              <a:rPr lang="en" sz="4000">
                <a:solidFill>
                  <a:srgbClr val="595959"/>
                </a:solidFill>
                <a:latin typeface="Calibri"/>
                <a:ea typeface="Calibri"/>
                <a:cs typeface="Calibri"/>
                <a:sym typeface="Calibri"/>
              </a:rPr>
              <a:t>, Shelly Knuth</a:t>
            </a:r>
            <a:r>
              <a:rPr lang="en" sz="4000" b="1" baseline="30000">
                <a:solidFill>
                  <a:srgbClr val="595959"/>
                </a:solidFill>
                <a:latin typeface="Calibri"/>
                <a:ea typeface="Calibri"/>
                <a:cs typeface="Calibri"/>
                <a:sym typeface="Calibri"/>
              </a:rPr>
              <a:t>3</a:t>
            </a:r>
            <a:r>
              <a:rPr lang="en" sz="4000">
                <a:solidFill>
                  <a:srgbClr val="595959"/>
                </a:solidFill>
                <a:latin typeface="Calibri"/>
                <a:ea typeface="Calibri"/>
                <a:cs typeface="Calibri"/>
                <a:sym typeface="Calibri"/>
              </a:rPr>
              <a:t>,  </a:t>
            </a:r>
            <a:br>
              <a:rPr lang="en" sz="4000">
                <a:solidFill>
                  <a:srgbClr val="595959"/>
                </a:solidFill>
                <a:latin typeface="Calibri"/>
                <a:ea typeface="Calibri"/>
                <a:cs typeface="Calibri"/>
                <a:sym typeface="Calibri"/>
              </a:rPr>
            </a:br>
            <a:r>
              <a:rPr lang="en" sz="4000">
                <a:solidFill>
                  <a:schemeClr val="dk2"/>
                </a:solidFill>
                <a:latin typeface="Calibri"/>
                <a:ea typeface="Calibri"/>
                <a:cs typeface="Calibri"/>
                <a:sym typeface="Calibri"/>
              </a:rPr>
              <a:t>Alana Romanella </a:t>
            </a:r>
            <a:r>
              <a:rPr lang="en" sz="4000" b="1" baseline="30000">
                <a:solidFill>
                  <a:schemeClr val="dk2"/>
                </a:solidFill>
                <a:latin typeface="Calibri"/>
                <a:ea typeface="Calibri"/>
                <a:cs typeface="Calibri"/>
                <a:sym typeface="Calibri"/>
              </a:rPr>
              <a:t>3</a:t>
            </a:r>
            <a:r>
              <a:rPr lang="en" sz="4000">
                <a:solidFill>
                  <a:schemeClr val="dk2"/>
                </a:solidFill>
                <a:latin typeface="Calibri"/>
                <a:ea typeface="Calibri"/>
                <a:cs typeface="Calibri"/>
                <a:sym typeface="Calibri"/>
              </a:rPr>
              <a:t>, </a:t>
            </a:r>
            <a:r>
              <a:rPr lang="en" sz="4000">
                <a:solidFill>
                  <a:srgbClr val="595959"/>
                </a:solidFill>
                <a:latin typeface="Calibri"/>
                <a:ea typeface="Calibri"/>
                <a:cs typeface="Calibri"/>
                <a:sym typeface="Calibri"/>
              </a:rPr>
              <a:t>James Griffioen</a:t>
            </a:r>
            <a:r>
              <a:rPr lang="en" sz="4000" b="1" baseline="30000">
                <a:solidFill>
                  <a:srgbClr val="595959"/>
                </a:solidFill>
                <a:latin typeface="Calibri"/>
                <a:ea typeface="Calibri"/>
                <a:cs typeface="Calibri"/>
                <a:sym typeface="Calibri"/>
              </a:rPr>
              <a:t>4</a:t>
            </a:r>
            <a:r>
              <a:rPr lang="en" sz="4000">
                <a:solidFill>
                  <a:srgbClr val="595959"/>
                </a:solidFill>
                <a:latin typeface="Calibri"/>
                <a:ea typeface="Calibri"/>
                <a:cs typeface="Calibri"/>
                <a:sym typeface="Calibri"/>
              </a:rPr>
              <a:t>, John Goodhue</a:t>
            </a:r>
            <a:r>
              <a:rPr lang="en" sz="4000" b="1" baseline="30000">
                <a:solidFill>
                  <a:srgbClr val="595959"/>
                </a:solidFill>
                <a:latin typeface="Calibri"/>
                <a:ea typeface="Calibri"/>
                <a:cs typeface="Calibri"/>
                <a:sym typeface="Calibri"/>
              </a:rPr>
              <a:t>5</a:t>
            </a:r>
            <a:r>
              <a:rPr lang="en" sz="4000">
                <a:solidFill>
                  <a:srgbClr val="595959"/>
                </a:solidFill>
                <a:latin typeface="Calibri"/>
                <a:ea typeface="Calibri"/>
                <a:cs typeface="Calibri"/>
                <a:sym typeface="Calibri"/>
              </a:rPr>
              <a:t>, David Hudak</a:t>
            </a:r>
            <a:r>
              <a:rPr lang="en" sz="4000" b="1" baseline="30000">
                <a:solidFill>
                  <a:srgbClr val="595959"/>
                </a:solidFill>
                <a:latin typeface="Calibri"/>
                <a:ea typeface="Calibri"/>
                <a:cs typeface="Calibri"/>
                <a:sym typeface="Calibri"/>
              </a:rPr>
              <a:t>6</a:t>
            </a:r>
            <a:r>
              <a:rPr lang="en" sz="4000">
                <a:solidFill>
                  <a:srgbClr val="595959"/>
                </a:solidFill>
                <a:latin typeface="Calibri"/>
                <a:ea typeface="Calibri"/>
                <a:cs typeface="Calibri"/>
                <a:sym typeface="Calibri"/>
              </a:rPr>
              <a:t>, Andrew Pasquale</a:t>
            </a:r>
            <a:r>
              <a:rPr lang="en" sz="4000" b="1" baseline="30000">
                <a:solidFill>
                  <a:srgbClr val="595959"/>
                </a:solidFill>
                <a:latin typeface="Calibri"/>
                <a:ea typeface="Calibri"/>
                <a:cs typeface="Calibri"/>
                <a:sym typeface="Calibri"/>
              </a:rPr>
              <a:t>5</a:t>
            </a:r>
            <a:r>
              <a:rPr lang="en" sz="4000">
                <a:solidFill>
                  <a:srgbClr val="595959"/>
                </a:solidFill>
                <a:latin typeface="Calibri"/>
                <a:ea typeface="Calibri"/>
                <a:cs typeface="Calibri"/>
                <a:sym typeface="Calibri"/>
              </a:rPr>
              <a:t>, Lissie Fein</a:t>
            </a:r>
            <a:r>
              <a:rPr lang="en" sz="4000" b="1" baseline="30000">
                <a:solidFill>
                  <a:srgbClr val="595959"/>
                </a:solidFill>
                <a:latin typeface="Calibri"/>
                <a:ea typeface="Calibri"/>
                <a:cs typeface="Calibri"/>
                <a:sym typeface="Calibri"/>
              </a:rPr>
              <a:t>5</a:t>
            </a:r>
            <a:br>
              <a:rPr lang="en" sz="4000">
                <a:solidFill>
                  <a:srgbClr val="595959"/>
                </a:solidFill>
                <a:latin typeface="Calibri"/>
                <a:ea typeface="Calibri"/>
                <a:cs typeface="Calibri"/>
                <a:sym typeface="Calibri"/>
              </a:rPr>
            </a:br>
            <a:r>
              <a:rPr lang="en" sz="4000" b="1" baseline="30000">
                <a:solidFill>
                  <a:srgbClr val="595959"/>
                </a:solidFill>
                <a:latin typeface="Calibri"/>
                <a:ea typeface="Calibri"/>
                <a:cs typeface="Calibri"/>
                <a:sym typeface="Calibri"/>
              </a:rPr>
              <a:t>1 </a:t>
            </a:r>
            <a:r>
              <a:rPr lang="en" sz="4000" i="1">
                <a:solidFill>
                  <a:srgbClr val="595959"/>
                </a:solidFill>
                <a:latin typeface="Calibri"/>
                <a:ea typeface="Calibri"/>
                <a:cs typeface="Calibri"/>
                <a:sym typeface="Calibri"/>
              </a:rPr>
              <a:t>USC Information Sciences Institute, </a:t>
            </a:r>
            <a:r>
              <a:rPr lang="en" sz="4000" b="1" baseline="30000">
                <a:solidFill>
                  <a:srgbClr val="595959"/>
                </a:solidFill>
                <a:latin typeface="Calibri"/>
                <a:ea typeface="Calibri"/>
                <a:cs typeface="Calibri"/>
                <a:sym typeface="Calibri"/>
              </a:rPr>
              <a:t>2</a:t>
            </a:r>
            <a:r>
              <a:rPr lang="en" sz="4000" i="1">
                <a:solidFill>
                  <a:srgbClr val="595959"/>
                </a:solidFill>
                <a:latin typeface="Calibri"/>
                <a:ea typeface="Calibri"/>
                <a:cs typeface="Calibri"/>
                <a:sym typeface="Calibri"/>
              </a:rPr>
              <a:t>University of Wisconsin-Madison, </a:t>
            </a:r>
            <a:r>
              <a:rPr lang="en" sz="4000" b="1" baseline="30000">
                <a:solidFill>
                  <a:srgbClr val="595959"/>
                </a:solidFill>
                <a:latin typeface="Calibri"/>
                <a:ea typeface="Calibri"/>
                <a:cs typeface="Calibri"/>
                <a:sym typeface="Calibri"/>
              </a:rPr>
              <a:t>3 </a:t>
            </a:r>
            <a:r>
              <a:rPr lang="en" sz="4000" i="1">
                <a:solidFill>
                  <a:srgbClr val="595959"/>
                </a:solidFill>
                <a:latin typeface="Calibri"/>
                <a:ea typeface="Calibri"/>
                <a:cs typeface="Calibri"/>
                <a:sym typeface="Calibri"/>
              </a:rPr>
              <a:t>University of Colorado,</a:t>
            </a:r>
            <a:br>
              <a:rPr lang="en" sz="4000" i="1">
                <a:solidFill>
                  <a:srgbClr val="595959"/>
                </a:solidFill>
                <a:latin typeface="Calibri"/>
                <a:ea typeface="Calibri"/>
                <a:cs typeface="Calibri"/>
                <a:sym typeface="Calibri"/>
              </a:rPr>
            </a:br>
            <a:r>
              <a:rPr lang="en" sz="4000" i="1">
                <a:solidFill>
                  <a:srgbClr val="595959"/>
                </a:solidFill>
                <a:latin typeface="Calibri"/>
                <a:ea typeface="Calibri"/>
                <a:cs typeface="Calibri"/>
                <a:sym typeface="Calibri"/>
              </a:rPr>
              <a:t> </a:t>
            </a:r>
            <a:r>
              <a:rPr lang="en" sz="4000" b="1" baseline="30000">
                <a:solidFill>
                  <a:srgbClr val="595959"/>
                </a:solidFill>
                <a:latin typeface="Calibri"/>
                <a:ea typeface="Calibri"/>
                <a:cs typeface="Calibri"/>
                <a:sym typeface="Calibri"/>
              </a:rPr>
              <a:t>4 </a:t>
            </a:r>
            <a:r>
              <a:rPr lang="en" sz="4000" i="1">
                <a:solidFill>
                  <a:srgbClr val="595959"/>
                </a:solidFill>
                <a:latin typeface="Calibri"/>
                <a:ea typeface="Calibri"/>
                <a:cs typeface="Calibri"/>
                <a:sym typeface="Calibri"/>
              </a:rPr>
              <a:t>University of Kentucky, </a:t>
            </a:r>
            <a:r>
              <a:rPr lang="en" sz="4000" b="1" baseline="30000">
                <a:solidFill>
                  <a:srgbClr val="595959"/>
                </a:solidFill>
                <a:latin typeface="Calibri"/>
                <a:ea typeface="Calibri"/>
                <a:cs typeface="Calibri"/>
                <a:sym typeface="Calibri"/>
              </a:rPr>
              <a:t>5 </a:t>
            </a:r>
            <a:r>
              <a:rPr lang="en" sz="4000" i="1">
                <a:solidFill>
                  <a:srgbClr val="595959"/>
                </a:solidFill>
                <a:latin typeface="Calibri"/>
                <a:ea typeface="Calibri"/>
                <a:cs typeface="Calibri"/>
                <a:sym typeface="Calibri"/>
              </a:rPr>
              <a:t>Massachusetts Green High Performance Computing Center, </a:t>
            </a:r>
            <a:r>
              <a:rPr lang="en" sz="4000" b="1" baseline="30000">
                <a:solidFill>
                  <a:srgbClr val="595959"/>
                </a:solidFill>
                <a:latin typeface="Calibri"/>
                <a:ea typeface="Calibri"/>
                <a:cs typeface="Calibri"/>
                <a:sym typeface="Calibri"/>
              </a:rPr>
              <a:t>6 </a:t>
            </a:r>
            <a:r>
              <a:rPr lang="en" sz="4000" i="1">
                <a:solidFill>
                  <a:srgbClr val="595959"/>
                </a:solidFill>
                <a:latin typeface="Calibri"/>
                <a:ea typeface="Calibri"/>
                <a:cs typeface="Calibri"/>
                <a:sym typeface="Calibri"/>
              </a:rPr>
              <a:t>Ohio Supercomputer Center</a:t>
            </a:r>
            <a:endParaRPr sz="4000" i="1">
              <a:solidFill>
                <a:srgbClr val="595959"/>
              </a:solidFill>
              <a:latin typeface="Calibri"/>
              <a:ea typeface="Calibri"/>
              <a:cs typeface="Calibri"/>
              <a:sym typeface="Calibri"/>
            </a:endParaRPr>
          </a:p>
        </p:txBody>
      </p:sp>
      <p:sp>
        <p:nvSpPr>
          <p:cNvPr id="72" name="Google Shape;72;p14"/>
          <p:cNvSpPr txBox="1"/>
          <p:nvPr/>
        </p:nvSpPr>
        <p:spPr>
          <a:xfrm>
            <a:off x="22256700" y="83448600"/>
            <a:ext cx="13519200" cy="2963100"/>
          </a:xfrm>
          <a:prstGeom prst="rect">
            <a:avLst/>
          </a:prstGeom>
          <a:noFill/>
          <a:ln>
            <a:noFill/>
          </a:ln>
        </p:spPr>
        <p:txBody>
          <a:bodyPr spcFirstLastPara="1" wrap="square" lIns="704825" tIns="704825" rIns="704825" bIns="704825" anchor="t" anchorCtr="0">
            <a:spAutoFit/>
          </a:bodyPr>
          <a:lstStyle/>
          <a:p>
            <a:pPr marL="0" lvl="0" indent="0" algn="l" rtl="0">
              <a:lnSpc>
                <a:spcPct val="100000"/>
              </a:lnSpc>
              <a:spcBef>
                <a:spcPts val="0"/>
              </a:spcBef>
              <a:spcAft>
                <a:spcPts val="0"/>
              </a:spcAft>
              <a:buNone/>
            </a:pPr>
            <a:r>
              <a:rPr lang="en" sz="5000" b="1">
                <a:solidFill>
                  <a:srgbClr val="595959"/>
                </a:solidFill>
                <a:latin typeface="Calibri"/>
                <a:ea typeface="Calibri"/>
                <a:cs typeface="Calibri"/>
                <a:sym typeface="Calibri"/>
              </a:rPr>
              <a:t>Supported by NSF Office of Advanced Cyberinfrastructure Grant: 2138286</a:t>
            </a:r>
            <a:endParaRPr sz="4800" b="1">
              <a:solidFill>
                <a:schemeClr val="dk2"/>
              </a:solidFill>
              <a:latin typeface="Calibri"/>
              <a:ea typeface="Calibri"/>
              <a:cs typeface="Calibri"/>
              <a:sym typeface="Calibri"/>
            </a:endParaRPr>
          </a:p>
        </p:txBody>
      </p:sp>
      <p:pic>
        <p:nvPicPr>
          <p:cNvPr id="73" name="Google Shape;73;p14"/>
          <p:cNvPicPr preferRelativeResize="0"/>
          <p:nvPr/>
        </p:nvPicPr>
        <p:blipFill>
          <a:blip r:embed="rId5">
            <a:alphaModFix/>
          </a:blip>
          <a:stretch>
            <a:fillRect/>
          </a:stretch>
        </p:blipFill>
        <p:spPr>
          <a:xfrm>
            <a:off x="17217850" y="79275800"/>
            <a:ext cx="7487601" cy="978900"/>
          </a:xfrm>
          <a:prstGeom prst="rect">
            <a:avLst/>
          </a:prstGeom>
          <a:noFill/>
          <a:ln>
            <a:noFill/>
          </a:ln>
        </p:spPr>
      </p:pic>
      <p:sp>
        <p:nvSpPr>
          <p:cNvPr id="74" name="Google Shape;74;p14"/>
          <p:cNvSpPr txBox="1"/>
          <p:nvPr/>
        </p:nvSpPr>
        <p:spPr>
          <a:xfrm>
            <a:off x="6763975" y="75677825"/>
            <a:ext cx="27688800" cy="2681400"/>
          </a:xfrm>
          <a:prstGeom prst="rect">
            <a:avLst/>
          </a:prstGeom>
          <a:noFill/>
          <a:ln>
            <a:noFill/>
          </a:ln>
        </p:spPr>
        <p:txBody>
          <a:bodyPr spcFirstLastPara="1" wrap="square" lIns="184400" tIns="184400" rIns="184400" bIns="184400" anchor="t" anchorCtr="0">
            <a:spAutoFit/>
          </a:bodyPr>
          <a:lstStyle/>
          <a:p>
            <a:pPr marL="0" lvl="0" indent="0" algn="ctr" rtl="0">
              <a:spcBef>
                <a:spcPts val="0"/>
              </a:spcBef>
              <a:spcAft>
                <a:spcPts val="0"/>
              </a:spcAft>
              <a:buClr>
                <a:schemeClr val="dk1"/>
              </a:buClr>
              <a:buSzPts val="2200"/>
              <a:buFont typeface="Arial"/>
              <a:buNone/>
            </a:pPr>
            <a:r>
              <a:rPr lang="en" sz="15000">
                <a:solidFill>
                  <a:srgbClr val="F17537"/>
                </a:solidFill>
                <a:latin typeface="Calibri"/>
                <a:ea typeface="Calibri"/>
                <a:cs typeface="Calibri"/>
                <a:sym typeface="Calibri"/>
              </a:rPr>
              <a:t>https://pegasus.access-ci.org</a:t>
            </a:r>
            <a:endParaRPr sz="15000">
              <a:latin typeface="Calibri"/>
              <a:ea typeface="Calibri"/>
              <a:cs typeface="Calibri"/>
              <a:sym typeface="Calibri"/>
            </a:endParaRPr>
          </a:p>
        </p:txBody>
      </p:sp>
      <p:pic>
        <p:nvPicPr>
          <p:cNvPr id="75" name="Google Shape;75;p14"/>
          <p:cNvPicPr preferRelativeResize="0"/>
          <p:nvPr/>
        </p:nvPicPr>
        <p:blipFill>
          <a:blip r:embed="rId6">
            <a:alphaModFix/>
          </a:blip>
          <a:stretch>
            <a:fillRect/>
          </a:stretch>
        </p:blipFill>
        <p:spPr>
          <a:xfrm>
            <a:off x="26376625" y="78854700"/>
            <a:ext cx="1760550" cy="1785612"/>
          </a:xfrm>
          <a:prstGeom prst="rect">
            <a:avLst/>
          </a:prstGeom>
          <a:noFill/>
          <a:ln>
            <a:noFill/>
          </a:ln>
        </p:spPr>
      </p:pic>
      <p:pic>
        <p:nvPicPr>
          <p:cNvPr id="76" name="Google Shape;76;p14"/>
          <p:cNvPicPr preferRelativeResize="0"/>
          <p:nvPr/>
        </p:nvPicPr>
        <p:blipFill>
          <a:blip r:embed="rId7">
            <a:alphaModFix/>
          </a:blip>
          <a:stretch>
            <a:fillRect/>
          </a:stretch>
        </p:blipFill>
        <p:spPr>
          <a:xfrm>
            <a:off x="21168900" y="81306700"/>
            <a:ext cx="11827075" cy="2529400"/>
          </a:xfrm>
          <a:prstGeom prst="rect">
            <a:avLst/>
          </a:prstGeom>
          <a:noFill/>
          <a:ln>
            <a:noFill/>
          </a:ln>
        </p:spPr>
      </p:pic>
      <p:sp>
        <p:nvSpPr>
          <p:cNvPr id="77" name="Google Shape;77;p14"/>
          <p:cNvSpPr txBox="1"/>
          <p:nvPr/>
        </p:nvSpPr>
        <p:spPr>
          <a:xfrm>
            <a:off x="2438400" y="9615000"/>
            <a:ext cx="29984700" cy="360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5000" b="1">
                <a:solidFill>
                  <a:srgbClr val="58595B"/>
                </a:solidFill>
                <a:latin typeface="Calibri"/>
                <a:ea typeface="Calibri"/>
                <a:cs typeface="Calibri"/>
                <a:sym typeface="Calibri"/>
              </a:rPr>
              <a:t>ACCESS Pegasus is a hosted workflow management system that enables users to build, execute, and troubleshoot workflows directly from a Jupyter Notebook. It also supports easy to use command-line interactions, allowing users to provision and work efficiently across various resources provided by the ACCESS infrastructure. With its Python API and pre-configured sample workflows, getting started is fast and easy.</a:t>
            </a:r>
            <a:endParaRPr sz="5000" b="1">
              <a:solidFill>
                <a:srgbClr val="58595B"/>
              </a:solidFill>
              <a:latin typeface="Calibri"/>
              <a:ea typeface="Calibri"/>
              <a:cs typeface="Calibri"/>
              <a:sym typeface="Calibri"/>
            </a:endParaRPr>
          </a:p>
        </p:txBody>
      </p:sp>
      <p:sp>
        <p:nvSpPr>
          <p:cNvPr id="78" name="Google Shape;78;p14"/>
          <p:cNvSpPr txBox="1"/>
          <p:nvPr/>
        </p:nvSpPr>
        <p:spPr>
          <a:xfrm>
            <a:off x="16078150" y="14668800"/>
            <a:ext cx="17552400" cy="8219700"/>
          </a:xfrm>
          <a:prstGeom prst="rect">
            <a:avLst/>
          </a:prstGeom>
          <a:noFill/>
          <a:ln w="38100" cap="flat" cmpd="sng">
            <a:solidFill>
              <a:srgbClr val="1A5B6E"/>
            </a:solidFill>
            <a:prstDash val="solid"/>
            <a:round/>
            <a:headEnd type="none" w="sm" len="sm"/>
            <a:tailEnd type="none" w="sm" len="sm"/>
          </a:ln>
        </p:spPr>
        <p:txBody>
          <a:bodyPr spcFirstLastPara="1" wrap="square" lIns="457200" tIns="457200" rIns="457200" bIns="457200" anchor="t" anchorCtr="0">
            <a:noAutofit/>
          </a:bodyPr>
          <a:lstStyle/>
          <a:p>
            <a:pPr marL="0" lvl="0" indent="0" algn="l" rtl="0">
              <a:lnSpc>
                <a:spcPct val="150000"/>
              </a:lnSpc>
              <a:spcBef>
                <a:spcPts val="0"/>
              </a:spcBef>
              <a:spcAft>
                <a:spcPts val="0"/>
              </a:spcAft>
              <a:buNone/>
            </a:pPr>
            <a:endParaRPr sz="2400" b="1">
              <a:solidFill>
                <a:srgbClr val="F17537"/>
              </a:solidFill>
            </a:endParaRPr>
          </a:p>
          <a:p>
            <a:pPr marL="0" lvl="0" indent="0" algn="l" rtl="0">
              <a:lnSpc>
                <a:spcPct val="150000"/>
              </a:lnSpc>
              <a:spcBef>
                <a:spcPts val="400"/>
              </a:spcBef>
              <a:spcAft>
                <a:spcPts val="0"/>
              </a:spcAft>
              <a:buNone/>
            </a:pPr>
            <a:endParaRPr sz="2400" b="1">
              <a:solidFill>
                <a:srgbClr val="F17537"/>
              </a:solidFill>
            </a:endParaRPr>
          </a:p>
          <a:p>
            <a:pPr marL="457200" lvl="0" indent="0" algn="l" rtl="0">
              <a:lnSpc>
                <a:spcPct val="150000"/>
              </a:lnSpc>
              <a:spcBef>
                <a:spcPts val="400"/>
              </a:spcBef>
              <a:spcAft>
                <a:spcPts val="0"/>
              </a:spcAft>
              <a:buNone/>
            </a:pPr>
            <a:endParaRPr sz="2400" b="1">
              <a:solidFill>
                <a:srgbClr val="F17537"/>
              </a:solidFill>
            </a:endParaRPr>
          </a:p>
          <a:p>
            <a:pPr marL="457200" lvl="0" indent="0" algn="l" rtl="0">
              <a:lnSpc>
                <a:spcPct val="150000"/>
              </a:lnSpc>
              <a:spcBef>
                <a:spcPts val="400"/>
              </a:spcBef>
              <a:spcAft>
                <a:spcPts val="0"/>
              </a:spcAft>
              <a:buNone/>
            </a:pPr>
            <a:endParaRPr sz="2400" b="1">
              <a:solidFill>
                <a:srgbClr val="F17537"/>
              </a:solidFill>
            </a:endParaRPr>
          </a:p>
          <a:p>
            <a:pPr marL="457200" lvl="0" indent="0" algn="l" rtl="0">
              <a:lnSpc>
                <a:spcPct val="150000"/>
              </a:lnSpc>
              <a:spcBef>
                <a:spcPts val="400"/>
              </a:spcBef>
              <a:spcAft>
                <a:spcPts val="0"/>
              </a:spcAft>
              <a:buNone/>
            </a:pPr>
            <a:endParaRPr sz="2400" b="1">
              <a:solidFill>
                <a:srgbClr val="F17537"/>
              </a:solidFill>
            </a:endParaRPr>
          </a:p>
          <a:p>
            <a:pPr marL="457200" lvl="0" indent="0" algn="l" rtl="0">
              <a:lnSpc>
                <a:spcPct val="150000"/>
              </a:lnSpc>
              <a:spcBef>
                <a:spcPts val="400"/>
              </a:spcBef>
              <a:spcAft>
                <a:spcPts val="0"/>
              </a:spcAft>
              <a:buNone/>
            </a:pPr>
            <a:endParaRPr sz="2400" b="1">
              <a:solidFill>
                <a:srgbClr val="F17537"/>
              </a:solidFill>
            </a:endParaRPr>
          </a:p>
          <a:p>
            <a:pPr marL="457200" lvl="0" indent="0" algn="l" rtl="0">
              <a:lnSpc>
                <a:spcPct val="150000"/>
              </a:lnSpc>
              <a:spcBef>
                <a:spcPts val="400"/>
              </a:spcBef>
              <a:spcAft>
                <a:spcPts val="0"/>
              </a:spcAft>
              <a:buNone/>
            </a:pPr>
            <a:endParaRPr sz="2400" b="1">
              <a:solidFill>
                <a:srgbClr val="F17537"/>
              </a:solidFill>
            </a:endParaRPr>
          </a:p>
          <a:p>
            <a:pPr marL="457200" lvl="0" indent="0" algn="l" rtl="0">
              <a:lnSpc>
                <a:spcPct val="150000"/>
              </a:lnSpc>
              <a:spcBef>
                <a:spcPts val="400"/>
              </a:spcBef>
              <a:spcAft>
                <a:spcPts val="0"/>
              </a:spcAft>
              <a:buNone/>
            </a:pPr>
            <a:endParaRPr sz="2400" b="1">
              <a:solidFill>
                <a:srgbClr val="F17537"/>
              </a:solidFill>
            </a:endParaRPr>
          </a:p>
          <a:p>
            <a:pPr marL="457200" lvl="0" indent="0" algn="l" rtl="0">
              <a:lnSpc>
                <a:spcPct val="150000"/>
              </a:lnSpc>
              <a:spcBef>
                <a:spcPts val="400"/>
              </a:spcBef>
              <a:spcAft>
                <a:spcPts val="0"/>
              </a:spcAft>
              <a:buNone/>
            </a:pPr>
            <a:endParaRPr sz="2400" b="1">
              <a:solidFill>
                <a:srgbClr val="F17537"/>
              </a:solidFill>
            </a:endParaRPr>
          </a:p>
          <a:p>
            <a:pPr marL="0" lvl="0" indent="0" algn="l" rtl="0">
              <a:lnSpc>
                <a:spcPct val="150000"/>
              </a:lnSpc>
              <a:spcBef>
                <a:spcPts val="400"/>
              </a:spcBef>
              <a:spcAft>
                <a:spcPts val="0"/>
              </a:spcAft>
              <a:buNone/>
            </a:pPr>
            <a:endParaRPr sz="2400" b="1">
              <a:solidFill>
                <a:srgbClr val="F17537"/>
              </a:solidFill>
            </a:endParaRPr>
          </a:p>
          <a:p>
            <a:pPr marL="457200" lvl="0" indent="0" algn="l" rtl="0">
              <a:lnSpc>
                <a:spcPct val="150000"/>
              </a:lnSpc>
              <a:spcBef>
                <a:spcPts val="400"/>
              </a:spcBef>
              <a:spcAft>
                <a:spcPts val="400"/>
              </a:spcAft>
              <a:buNone/>
            </a:pPr>
            <a:endParaRPr sz="2400">
              <a:solidFill>
                <a:srgbClr val="595959"/>
              </a:solidFill>
            </a:endParaRPr>
          </a:p>
        </p:txBody>
      </p:sp>
      <p:sp>
        <p:nvSpPr>
          <p:cNvPr id="79" name="Google Shape;79;p14"/>
          <p:cNvSpPr txBox="1"/>
          <p:nvPr/>
        </p:nvSpPr>
        <p:spPr>
          <a:xfrm>
            <a:off x="19628324" y="14280038"/>
            <a:ext cx="10154400" cy="868200"/>
          </a:xfrm>
          <a:prstGeom prst="rect">
            <a:avLst/>
          </a:prstGeom>
          <a:solidFill>
            <a:srgbClr val="EEEEEE"/>
          </a:solidFill>
          <a:ln>
            <a:noFill/>
          </a:ln>
        </p:spPr>
        <p:txBody>
          <a:bodyPr spcFirstLastPara="1" wrap="square" lIns="182875" tIns="182875" rIns="182875" bIns="182875" anchor="t" anchorCtr="0">
            <a:spAutoFit/>
          </a:bodyPr>
          <a:lstStyle/>
          <a:p>
            <a:pPr marL="0" lvl="0" indent="0" algn="ctr" rtl="0">
              <a:lnSpc>
                <a:spcPct val="90000"/>
              </a:lnSpc>
              <a:spcBef>
                <a:spcPts val="0"/>
              </a:spcBef>
              <a:spcAft>
                <a:spcPts val="0"/>
              </a:spcAft>
              <a:buNone/>
            </a:pPr>
            <a:r>
              <a:rPr lang="en" sz="3600" b="1">
                <a:solidFill>
                  <a:srgbClr val="0097A7"/>
                </a:solidFill>
              </a:rPr>
              <a:t>Why Pegasus for Workflows?</a:t>
            </a:r>
            <a:endParaRPr sz="4000" b="1">
              <a:solidFill>
                <a:srgbClr val="0097A7"/>
              </a:solidFill>
            </a:endParaRPr>
          </a:p>
        </p:txBody>
      </p:sp>
      <p:sp>
        <p:nvSpPr>
          <p:cNvPr id="80" name="Google Shape;80;p14"/>
          <p:cNvSpPr txBox="1"/>
          <p:nvPr/>
        </p:nvSpPr>
        <p:spPr>
          <a:xfrm>
            <a:off x="21457394" y="17813092"/>
            <a:ext cx="2937000" cy="352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a:solidFill>
                  <a:srgbClr val="595959"/>
                </a:solidFill>
                <a:latin typeface="Calibri"/>
                <a:ea typeface="Calibri"/>
                <a:cs typeface="Calibri"/>
                <a:sym typeface="Calibri"/>
              </a:rPr>
              <a:t>Data Management</a:t>
            </a:r>
            <a:endParaRPr sz="2400" b="1">
              <a:solidFill>
                <a:srgbClr val="595959"/>
              </a:solidFill>
              <a:latin typeface="Calibri"/>
              <a:ea typeface="Calibri"/>
              <a:cs typeface="Calibri"/>
              <a:sym typeface="Calibri"/>
            </a:endParaRPr>
          </a:p>
          <a:p>
            <a:pPr marL="0" lvl="0" indent="0" algn="ctr" rtl="0">
              <a:lnSpc>
                <a:spcPct val="115000"/>
              </a:lnSpc>
              <a:spcBef>
                <a:spcPts val="0"/>
              </a:spcBef>
              <a:spcAft>
                <a:spcPts val="0"/>
              </a:spcAft>
              <a:buNone/>
            </a:pPr>
            <a:endParaRPr sz="24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 sz="2400">
                <a:solidFill>
                  <a:srgbClr val="809EC2"/>
                </a:solidFill>
                <a:latin typeface="Calibri"/>
                <a:ea typeface="Calibri"/>
                <a:cs typeface="Calibri"/>
                <a:sym typeface="Calibri"/>
              </a:rPr>
              <a:t>Pegasus handles data transfers, input data selection and output registration by adding them as auxiliary jobs to the workflow</a:t>
            </a:r>
            <a:endParaRPr sz="2400">
              <a:solidFill>
                <a:srgbClr val="809EC2"/>
              </a:solidFill>
              <a:latin typeface="Calibri"/>
              <a:ea typeface="Calibri"/>
              <a:cs typeface="Calibri"/>
              <a:sym typeface="Calibri"/>
            </a:endParaRPr>
          </a:p>
        </p:txBody>
      </p:sp>
      <p:sp>
        <p:nvSpPr>
          <p:cNvPr id="81" name="Google Shape;81;p14"/>
          <p:cNvSpPr txBox="1"/>
          <p:nvPr/>
        </p:nvSpPr>
        <p:spPr>
          <a:xfrm>
            <a:off x="29238525" y="17806175"/>
            <a:ext cx="3458100" cy="352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a:solidFill>
                  <a:srgbClr val="595959"/>
                </a:solidFill>
                <a:latin typeface="Calibri"/>
                <a:ea typeface="Calibri"/>
                <a:cs typeface="Calibri"/>
                <a:sym typeface="Calibri"/>
              </a:rPr>
              <a:t>Error Recovery</a:t>
            </a:r>
            <a:endParaRPr sz="2400" b="1">
              <a:solidFill>
                <a:srgbClr val="595959"/>
              </a:solidFill>
              <a:latin typeface="Calibri"/>
              <a:ea typeface="Calibri"/>
              <a:cs typeface="Calibri"/>
              <a:sym typeface="Calibri"/>
            </a:endParaRPr>
          </a:p>
          <a:p>
            <a:pPr marL="0" lvl="0" indent="0" algn="ctr" rtl="0">
              <a:lnSpc>
                <a:spcPct val="115000"/>
              </a:lnSpc>
              <a:spcBef>
                <a:spcPts val="0"/>
              </a:spcBef>
              <a:spcAft>
                <a:spcPts val="0"/>
              </a:spcAft>
              <a:buNone/>
            </a:pPr>
            <a:endParaRPr sz="2400" b="1">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 sz="2400">
                <a:solidFill>
                  <a:srgbClr val="809EC2"/>
                </a:solidFill>
                <a:latin typeface="Calibri"/>
                <a:ea typeface="Calibri"/>
                <a:cs typeface="Calibri"/>
                <a:sym typeface="Calibri"/>
              </a:rPr>
              <a:t>Pegasus handles errors by retrying tasks, workflow level checkpointing, re-mapping and alternative data sources for data staging</a:t>
            </a:r>
            <a:endParaRPr sz="2400">
              <a:solidFill>
                <a:srgbClr val="809EC2"/>
              </a:solidFill>
              <a:latin typeface="Calibri"/>
              <a:ea typeface="Calibri"/>
              <a:cs typeface="Calibri"/>
              <a:sym typeface="Calibri"/>
            </a:endParaRPr>
          </a:p>
        </p:txBody>
      </p:sp>
      <p:sp>
        <p:nvSpPr>
          <p:cNvPr id="82" name="Google Shape;82;p14"/>
          <p:cNvSpPr txBox="1"/>
          <p:nvPr/>
        </p:nvSpPr>
        <p:spPr>
          <a:xfrm>
            <a:off x="25070813" y="17833637"/>
            <a:ext cx="3264000" cy="3952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a:solidFill>
                  <a:srgbClr val="595959"/>
                </a:solidFill>
                <a:latin typeface="Calibri"/>
                <a:ea typeface="Calibri"/>
                <a:cs typeface="Calibri"/>
                <a:sym typeface="Calibri"/>
              </a:rPr>
              <a:t>Provenance Tracking</a:t>
            </a:r>
            <a:br>
              <a:rPr lang="en" sz="2400" b="1">
                <a:solidFill>
                  <a:srgbClr val="595959"/>
                </a:solidFill>
                <a:latin typeface="Calibri"/>
                <a:ea typeface="Calibri"/>
                <a:cs typeface="Calibri"/>
                <a:sym typeface="Calibri"/>
              </a:rPr>
            </a:br>
            <a:endParaRPr sz="2400" b="1">
              <a:solidFill>
                <a:srgbClr val="595959"/>
              </a:solidFill>
              <a:latin typeface="Calibri"/>
              <a:ea typeface="Calibri"/>
              <a:cs typeface="Calibri"/>
              <a:sym typeface="Calibri"/>
            </a:endParaRPr>
          </a:p>
          <a:p>
            <a:pPr marL="0" lvl="0" indent="0" algn="l" rtl="0">
              <a:lnSpc>
                <a:spcPct val="115000"/>
              </a:lnSpc>
              <a:spcBef>
                <a:spcPts val="0"/>
              </a:spcBef>
              <a:spcAft>
                <a:spcPts val="0"/>
              </a:spcAft>
              <a:buNone/>
            </a:pPr>
            <a:r>
              <a:rPr lang="en" sz="2400">
                <a:solidFill>
                  <a:srgbClr val="809EC2"/>
                </a:solidFill>
                <a:latin typeface="Calibri"/>
                <a:ea typeface="Calibri"/>
                <a:cs typeface="Calibri"/>
                <a:sym typeface="Calibri"/>
              </a:rPr>
              <a:t>Pegasus allows users to trace the history of a workflow and its outputs, including information about data sources and softwares used</a:t>
            </a:r>
            <a:endParaRPr sz="2400">
              <a:solidFill>
                <a:srgbClr val="809EC2"/>
              </a:solidFill>
              <a:latin typeface="Calibri"/>
              <a:ea typeface="Calibri"/>
              <a:cs typeface="Calibri"/>
              <a:sym typeface="Calibri"/>
            </a:endParaRPr>
          </a:p>
        </p:txBody>
      </p:sp>
      <p:sp>
        <p:nvSpPr>
          <p:cNvPr id="83" name="Google Shape;83;p14"/>
          <p:cNvSpPr txBox="1"/>
          <p:nvPr/>
        </p:nvSpPr>
        <p:spPr>
          <a:xfrm>
            <a:off x="17456094" y="17447638"/>
            <a:ext cx="3458100" cy="4377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a:solidFill>
                  <a:srgbClr val="595959"/>
                </a:solidFill>
                <a:latin typeface="Calibri"/>
                <a:ea typeface="Calibri"/>
                <a:cs typeface="Calibri"/>
                <a:sym typeface="Calibri"/>
              </a:rPr>
              <a:t>Heterogeneous Environments</a:t>
            </a:r>
            <a:endParaRPr sz="2400" b="1">
              <a:solidFill>
                <a:srgbClr val="595959"/>
              </a:solidFill>
              <a:latin typeface="Calibri"/>
              <a:ea typeface="Calibri"/>
              <a:cs typeface="Calibri"/>
              <a:sym typeface="Calibri"/>
            </a:endParaRPr>
          </a:p>
          <a:p>
            <a:pPr marL="0" lvl="0" indent="0" algn="ctr" rtl="0">
              <a:lnSpc>
                <a:spcPct val="115000"/>
              </a:lnSpc>
              <a:spcBef>
                <a:spcPts val="0"/>
              </a:spcBef>
              <a:spcAft>
                <a:spcPts val="0"/>
              </a:spcAft>
              <a:buNone/>
            </a:pPr>
            <a:endParaRPr sz="2400" b="1">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 sz="2400">
                <a:solidFill>
                  <a:srgbClr val="809EC2"/>
                </a:solidFill>
                <a:latin typeface="Calibri"/>
                <a:ea typeface="Calibri"/>
                <a:cs typeface="Calibri"/>
                <a:sym typeface="Calibri"/>
              </a:rPr>
              <a:t>Pegasus can execute workflows in a variety of distributed computing environments such as HPC clusters, Amazon EC2, Google Cloud, OSG OSPool or ACCESS </a:t>
            </a:r>
            <a:endParaRPr sz="2400">
              <a:solidFill>
                <a:srgbClr val="809EC2"/>
              </a:solidFill>
              <a:latin typeface="Calibri"/>
              <a:ea typeface="Calibri"/>
              <a:cs typeface="Calibri"/>
              <a:sym typeface="Calibri"/>
            </a:endParaRPr>
          </a:p>
        </p:txBody>
      </p:sp>
      <p:pic>
        <p:nvPicPr>
          <p:cNvPr id="84" name="Google Shape;84;p14"/>
          <p:cNvPicPr preferRelativeResize="0"/>
          <p:nvPr/>
        </p:nvPicPr>
        <p:blipFill>
          <a:blip r:embed="rId8">
            <a:alphaModFix/>
          </a:blip>
          <a:stretch>
            <a:fillRect/>
          </a:stretch>
        </p:blipFill>
        <p:spPr>
          <a:xfrm>
            <a:off x="30006124" y="16048032"/>
            <a:ext cx="1455048" cy="1455133"/>
          </a:xfrm>
          <a:prstGeom prst="rect">
            <a:avLst/>
          </a:prstGeom>
          <a:noFill/>
          <a:ln>
            <a:noFill/>
          </a:ln>
        </p:spPr>
      </p:pic>
      <p:pic>
        <p:nvPicPr>
          <p:cNvPr id="85" name="Google Shape;85;p14"/>
          <p:cNvPicPr preferRelativeResize="0"/>
          <p:nvPr/>
        </p:nvPicPr>
        <p:blipFill>
          <a:blip r:embed="rId9">
            <a:alphaModFix/>
          </a:blip>
          <a:stretch>
            <a:fillRect/>
          </a:stretch>
        </p:blipFill>
        <p:spPr>
          <a:xfrm>
            <a:off x="18422654" y="16048040"/>
            <a:ext cx="1372500" cy="1372581"/>
          </a:xfrm>
          <a:prstGeom prst="rect">
            <a:avLst/>
          </a:prstGeom>
          <a:noFill/>
          <a:ln>
            <a:noFill/>
          </a:ln>
        </p:spPr>
      </p:pic>
      <p:pic>
        <p:nvPicPr>
          <p:cNvPr id="86" name="Google Shape;86;p14"/>
          <p:cNvPicPr preferRelativeResize="0"/>
          <p:nvPr/>
        </p:nvPicPr>
        <p:blipFill>
          <a:blip r:embed="rId10">
            <a:alphaModFix/>
          </a:blip>
          <a:stretch>
            <a:fillRect/>
          </a:stretch>
        </p:blipFill>
        <p:spPr>
          <a:xfrm>
            <a:off x="25859722" y="16048025"/>
            <a:ext cx="1372541" cy="1372622"/>
          </a:xfrm>
          <a:prstGeom prst="rect">
            <a:avLst/>
          </a:prstGeom>
          <a:noFill/>
          <a:ln>
            <a:noFill/>
          </a:ln>
        </p:spPr>
      </p:pic>
      <p:pic>
        <p:nvPicPr>
          <p:cNvPr id="87" name="Google Shape;87;p14"/>
          <p:cNvPicPr preferRelativeResize="0"/>
          <p:nvPr/>
        </p:nvPicPr>
        <p:blipFill>
          <a:blip r:embed="rId8">
            <a:alphaModFix/>
          </a:blip>
          <a:stretch>
            <a:fillRect/>
          </a:stretch>
        </p:blipFill>
        <p:spPr>
          <a:xfrm>
            <a:off x="22149525" y="16048040"/>
            <a:ext cx="1455048" cy="1455133"/>
          </a:xfrm>
          <a:prstGeom prst="rect">
            <a:avLst/>
          </a:prstGeom>
          <a:noFill/>
          <a:ln>
            <a:noFill/>
          </a:ln>
        </p:spPr>
      </p:pic>
      <p:grpSp>
        <p:nvGrpSpPr>
          <p:cNvPr id="88" name="Google Shape;88;p14"/>
          <p:cNvGrpSpPr/>
          <p:nvPr/>
        </p:nvGrpSpPr>
        <p:grpSpPr>
          <a:xfrm>
            <a:off x="16874650" y="24092275"/>
            <a:ext cx="16755354" cy="11373183"/>
            <a:chOff x="3051549" y="9063455"/>
            <a:chExt cx="7490100" cy="7478421"/>
          </a:xfrm>
        </p:grpSpPr>
        <p:sp>
          <p:nvSpPr>
            <p:cNvPr id="89" name="Google Shape;89;p14"/>
            <p:cNvSpPr txBox="1"/>
            <p:nvPr/>
          </p:nvSpPr>
          <p:spPr>
            <a:xfrm>
              <a:off x="3051549" y="9263876"/>
              <a:ext cx="7490100" cy="7278000"/>
            </a:xfrm>
            <a:prstGeom prst="rect">
              <a:avLst/>
            </a:prstGeom>
            <a:noFill/>
            <a:ln w="38100" cap="flat" cmpd="sng">
              <a:solidFill>
                <a:srgbClr val="1A5B6E"/>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2400" b="1">
                <a:solidFill>
                  <a:srgbClr val="F17537"/>
                </a:solidFill>
              </a:endParaRPr>
            </a:p>
            <a:p>
              <a:pPr marL="457200" lvl="0" indent="0" algn="l" rtl="0">
                <a:lnSpc>
                  <a:spcPct val="150000"/>
                </a:lnSpc>
                <a:spcBef>
                  <a:spcPts val="400"/>
                </a:spcBef>
                <a:spcAft>
                  <a:spcPts val="0"/>
                </a:spcAft>
                <a:buNone/>
              </a:pPr>
              <a:endParaRPr sz="2400" b="1">
                <a:solidFill>
                  <a:srgbClr val="F17537"/>
                </a:solidFill>
              </a:endParaRPr>
            </a:p>
            <a:p>
              <a:pPr marL="0" lvl="0" indent="0" algn="l" rtl="0">
                <a:lnSpc>
                  <a:spcPct val="150000"/>
                </a:lnSpc>
                <a:spcBef>
                  <a:spcPts val="400"/>
                </a:spcBef>
                <a:spcAft>
                  <a:spcPts val="0"/>
                </a:spcAft>
                <a:buNone/>
              </a:pPr>
              <a:endParaRPr sz="2400" b="1">
                <a:solidFill>
                  <a:srgbClr val="F17537"/>
                </a:solidFill>
              </a:endParaRPr>
            </a:p>
            <a:p>
              <a:pPr marL="457200" lvl="0" indent="0" algn="l" rtl="0">
                <a:lnSpc>
                  <a:spcPct val="150000"/>
                </a:lnSpc>
                <a:spcBef>
                  <a:spcPts val="400"/>
                </a:spcBef>
                <a:spcAft>
                  <a:spcPts val="0"/>
                </a:spcAft>
                <a:buNone/>
              </a:pPr>
              <a:endParaRPr sz="2400" b="1">
                <a:solidFill>
                  <a:srgbClr val="F17537"/>
                </a:solidFill>
              </a:endParaRPr>
            </a:p>
            <a:p>
              <a:pPr marL="0" lvl="0" indent="0" algn="l" rtl="0">
                <a:spcBef>
                  <a:spcPts val="40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457200" lvl="0" indent="0" algn="l" rtl="0">
                <a:lnSpc>
                  <a:spcPct val="150000"/>
                </a:lnSpc>
                <a:spcBef>
                  <a:spcPts val="0"/>
                </a:spcBef>
                <a:spcAft>
                  <a:spcPts val="400"/>
                </a:spcAft>
                <a:buNone/>
              </a:pPr>
              <a:endParaRPr sz="2400">
                <a:solidFill>
                  <a:srgbClr val="595959"/>
                </a:solidFill>
              </a:endParaRPr>
            </a:p>
          </p:txBody>
        </p:sp>
        <p:sp>
          <p:nvSpPr>
            <p:cNvPr id="90" name="Google Shape;90;p14"/>
            <p:cNvSpPr txBox="1"/>
            <p:nvPr/>
          </p:nvSpPr>
          <p:spPr>
            <a:xfrm>
              <a:off x="5111796" y="9063455"/>
              <a:ext cx="3369600" cy="570900"/>
            </a:xfrm>
            <a:prstGeom prst="rect">
              <a:avLst/>
            </a:prstGeom>
            <a:solidFill>
              <a:srgbClr val="EEEEEE"/>
            </a:solidFill>
            <a:ln>
              <a:noFill/>
            </a:ln>
          </p:spPr>
          <p:txBody>
            <a:bodyPr spcFirstLastPara="1" wrap="square" lIns="182875" tIns="182875" rIns="182875" bIns="182875" anchor="t" anchorCtr="0">
              <a:spAutoFit/>
            </a:bodyPr>
            <a:lstStyle/>
            <a:p>
              <a:pPr marL="0" lvl="0" indent="0" algn="ctr" rtl="0">
                <a:lnSpc>
                  <a:spcPct val="90000"/>
                </a:lnSpc>
                <a:spcBef>
                  <a:spcPts val="0"/>
                </a:spcBef>
                <a:spcAft>
                  <a:spcPts val="0"/>
                </a:spcAft>
                <a:buNone/>
              </a:pPr>
              <a:r>
                <a:rPr lang="en" sz="3600" b="1">
                  <a:solidFill>
                    <a:srgbClr val="0097A7"/>
                  </a:solidFill>
                </a:rPr>
                <a:t>Pathway</a:t>
              </a:r>
              <a:endParaRPr sz="4000" b="1">
                <a:solidFill>
                  <a:srgbClr val="0097A7"/>
                </a:solidFill>
              </a:endParaRPr>
            </a:p>
          </p:txBody>
        </p:sp>
      </p:grpSp>
      <p:pic>
        <p:nvPicPr>
          <p:cNvPr id="91" name="Google Shape;91;p14"/>
          <p:cNvPicPr preferRelativeResize="0"/>
          <p:nvPr/>
        </p:nvPicPr>
        <p:blipFill>
          <a:blip r:embed="rId11">
            <a:alphaModFix/>
          </a:blip>
          <a:stretch>
            <a:fillRect/>
          </a:stretch>
        </p:blipFill>
        <p:spPr>
          <a:xfrm>
            <a:off x="2438403" y="70443000"/>
            <a:ext cx="3707674" cy="3707674"/>
          </a:xfrm>
          <a:prstGeom prst="rect">
            <a:avLst/>
          </a:prstGeom>
          <a:noFill/>
          <a:ln>
            <a:noFill/>
          </a:ln>
        </p:spPr>
      </p:pic>
      <p:pic>
        <p:nvPicPr>
          <p:cNvPr id="92" name="Google Shape;92;p14"/>
          <p:cNvPicPr preferRelativeResize="0"/>
          <p:nvPr/>
        </p:nvPicPr>
        <p:blipFill>
          <a:blip r:embed="rId12">
            <a:alphaModFix/>
          </a:blip>
          <a:stretch>
            <a:fillRect/>
          </a:stretch>
        </p:blipFill>
        <p:spPr>
          <a:xfrm>
            <a:off x="17433175" y="25757749"/>
            <a:ext cx="3458101" cy="3509311"/>
          </a:xfrm>
          <a:prstGeom prst="rect">
            <a:avLst/>
          </a:prstGeom>
          <a:noFill/>
          <a:ln>
            <a:noFill/>
          </a:ln>
          <a:effectLst>
            <a:outerShdw blurRad="57150" dist="19050" dir="3120000" algn="bl" rotWithShape="0">
              <a:srgbClr val="000000">
                <a:alpha val="50000"/>
              </a:srgbClr>
            </a:outerShdw>
          </a:effectLst>
        </p:spPr>
      </p:pic>
      <p:pic>
        <p:nvPicPr>
          <p:cNvPr id="93" name="Google Shape;93;p14"/>
          <p:cNvPicPr preferRelativeResize="0"/>
          <p:nvPr/>
        </p:nvPicPr>
        <p:blipFill>
          <a:blip r:embed="rId13">
            <a:alphaModFix/>
          </a:blip>
          <a:stretch>
            <a:fillRect/>
          </a:stretch>
        </p:blipFill>
        <p:spPr>
          <a:xfrm>
            <a:off x="17433171" y="31548853"/>
            <a:ext cx="3458101" cy="3192483"/>
          </a:xfrm>
          <a:prstGeom prst="rect">
            <a:avLst/>
          </a:prstGeom>
          <a:noFill/>
          <a:ln>
            <a:noFill/>
          </a:ln>
          <a:effectLst>
            <a:outerShdw blurRad="57150" dist="19050" dir="2880000" algn="bl" rotWithShape="0">
              <a:srgbClr val="000000">
                <a:alpha val="50000"/>
              </a:srgbClr>
            </a:outerShdw>
          </a:effectLst>
        </p:spPr>
      </p:pic>
      <p:sp>
        <p:nvSpPr>
          <p:cNvPr id="94" name="Google Shape;94;p14"/>
          <p:cNvSpPr txBox="1"/>
          <p:nvPr/>
        </p:nvSpPr>
        <p:spPr>
          <a:xfrm>
            <a:off x="1465375" y="24400475"/>
            <a:ext cx="13938900" cy="11068200"/>
          </a:xfrm>
          <a:prstGeom prst="rect">
            <a:avLst/>
          </a:prstGeom>
          <a:noFill/>
          <a:ln w="38100" cap="flat" cmpd="sng">
            <a:solidFill>
              <a:srgbClr val="1A5B6E"/>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2400" b="1">
              <a:solidFill>
                <a:srgbClr val="F17537"/>
              </a:solidFill>
            </a:endParaRPr>
          </a:p>
          <a:p>
            <a:pPr marL="0" lvl="0" indent="0" algn="l" rtl="0">
              <a:spcBef>
                <a:spcPts val="40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Clr>
                <a:srgbClr val="000000"/>
              </a:buClr>
              <a:buSzPts val="1100"/>
              <a:buFont typeface="Arial"/>
              <a:buNone/>
            </a:pPr>
            <a:endParaRPr sz="2400">
              <a:solidFill>
                <a:srgbClr val="000000"/>
              </a:solidFill>
            </a:endParaRPr>
          </a:p>
          <a:p>
            <a:pPr marL="457200" lvl="0" indent="0" algn="l" rtl="0">
              <a:lnSpc>
                <a:spcPct val="150000"/>
              </a:lnSpc>
              <a:spcBef>
                <a:spcPts val="0"/>
              </a:spcBef>
              <a:spcAft>
                <a:spcPts val="400"/>
              </a:spcAft>
              <a:buNone/>
            </a:pPr>
            <a:endParaRPr sz="2400">
              <a:solidFill>
                <a:srgbClr val="595959"/>
              </a:solidFill>
            </a:endParaRPr>
          </a:p>
        </p:txBody>
      </p:sp>
      <p:sp>
        <p:nvSpPr>
          <p:cNvPr id="95" name="Google Shape;95;p14"/>
          <p:cNvSpPr txBox="1"/>
          <p:nvPr/>
        </p:nvSpPr>
        <p:spPr>
          <a:xfrm>
            <a:off x="5398940" y="24022654"/>
            <a:ext cx="6239400" cy="868200"/>
          </a:xfrm>
          <a:prstGeom prst="rect">
            <a:avLst/>
          </a:prstGeom>
          <a:solidFill>
            <a:srgbClr val="EEEEEE"/>
          </a:solidFill>
          <a:ln>
            <a:noFill/>
          </a:ln>
        </p:spPr>
        <p:txBody>
          <a:bodyPr spcFirstLastPara="1" wrap="square" lIns="182875" tIns="182875" rIns="182875" bIns="182875" anchor="t" anchorCtr="0">
            <a:spAutoFit/>
          </a:bodyPr>
          <a:lstStyle/>
          <a:p>
            <a:pPr marL="0" lvl="0" indent="0" algn="ctr" rtl="0">
              <a:lnSpc>
                <a:spcPct val="90000"/>
              </a:lnSpc>
              <a:spcBef>
                <a:spcPts val="0"/>
              </a:spcBef>
              <a:spcAft>
                <a:spcPts val="0"/>
              </a:spcAft>
              <a:buNone/>
            </a:pPr>
            <a:r>
              <a:rPr lang="en" sz="3600" b="1">
                <a:solidFill>
                  <a:srgbClr val="0097A7"/>
                </a:solidFill>
              </a:rPr>
              <a:t>Account / Allocations</a:t>
            </a:r>
            <a:endParaRPr sz="4000" b="1">
              <a:solidFill>
                <a:srgbClr val="0097A7"/>
              </a:solidFill>
            </a:endParaRPr>
          </a:p>
        </p:txBody>
      </p:sp>
      <p:grpSp>
        <p:nvGrpSpPr>
          <p:cNvPr id="96" name="Google Shape;96;p14"/>
          <p:cNvGrpSpPr/>
          <p:nvPr/>
        </p:nvGrpSpPr>
        <p:grpSpPr>
          <a:xfrm>
            <a:off x="1465380" y="14272028"/>
            <a:ext cx="13352058" cy="8540403"/>
            <a:chOff x="1640175" y="15491605"/>
            <a:chExt cx="13726800" cy="12263645"/>
          </a:xfrm>
        </p:grpSpPr>
        <p:sp>
          <p:nvSpPr>
            <p:cNvPr id="97" name="Google Shape;97;p14"/>
            <p:cNvSpPr txBox="1"/>
            <p:nvPr/>
          </p:nvSpPr>
          <p:spPr>
            <a:xfrm>
              <a:off x="1640175" y="15882150"/>
              <a:ext cx="13726800" cy="11873100"/>
            </a:xfrm>
            <a:prstGeom prst="rect">
              <a:avLst/>
            </a:prstGeom>
            <a:noFill/>
            <a:ln w="38100" cap="flat" cmpd="sng">
              <a:solidFill>
                <a:srgbClr val="1A5B6E"/>
              </a:solidFill>
              <a:prstDash val="solid"/>
              <a:round/>
              <a:headEnd type="none" w="sm" len="sm"/>
              <a:tailEnd type="none" w="sm" len="sm"/>
            </a:ln>
          </p:spPr>
          <p:txBody>
            <a:bodyPr spcFirstLastPara="1" wrap="square" lIns="457200" tIns="457200" rIns="457200" bIns="457200" anchor="t" anchorCtr="0">
              <a:noAutofit/>
            </a:bodyPr>
            <a:lstStyle/>
            <a:p>
              <a:pPr marL="457200" lvl="0" indent="0" algn="l" rtl="0">
                <a:lnSpc>
                  <a:spcPct val="115000"/>
                </a:lnSpc>
                <a:spcBef>
                  <a:spcPts val="0"/>
                </a:spcBef>
                <a:spcAft>
                  <a:spcPts val="0"/>
                </a:spcAft>
                <a:buNone/>
              </a:pPr>
              <a:endParaRPr sz="2400" b="1">
                <a:solidFill>
                  <a:srgbClr val="F17537"/>
                </a:solidFill>
                <a:latin typeface="Calibri"/>
                <a:ea typeface="Calibri"/>
                <a:cs typeface="Calibri"/>
                <a:sym typeface="Calibri"/>
              </a:endParaRPr>
            </a:p>
            <a:p>
              <a:pPr marL="457200" lvl="0" indent="0" algn="l" rtl="0">
                <a:lnSpc>
                  <a:spcPct val="115000"/>
                </a:lnSpc>
                <a:spcBef>
                  <a:spcPts val="400"/>
                </a:spcBef>
                <a:spcAft>
                  <a:spcPts val="0"/>
                </a:spcAft>
                <a:buNone/>
              </a:pPr>
              <a:r>
                <a:rPr lang="en" sz="2400" b="1">
                  <a:solidFill>
                    <a:srgbClr val="595959"/>
                  </a:solidFill>
                  <a:latin typeface="Calibri"/>
                  <a:ea typeface="Calibri"/>
                  <a:cs typeface="Calibri"/>
                  <a:sym typeface="Calibri"/>
                </a:rPr>
                <a:t>Provide an intuitive, accessible scientific workflow environment, catering to all user levels, with easy-to-use workflow design tools, provisioning across ACCESS resource providers, and collaborative features.</a:t>
              </a:r>
              <a:endParaRPr sz="2400" b="1">
                <a:solidFill>
                  <a:srgbClr val="595959"/>
                </a:solidFill>
                <a:latin typeface="Calibri"/>
                <a:ea typeface="Calibri"/>
                <a:cs typeface="Calibri"/>
                <a:sym typeface="Calibri"/>
              </a:endParaRPr>
            </a:p>
            <a:p>
              <a:pPr marL="457200" lvl="0" indent="0" algn="l" rtl="0">
                <a:lnSpc>
                  <a:spcPct val="115000"/>
                </a:lnSpc>
                <a:spcBef>
                  <a:spcPts val="400"/>
                </a:spcBef>
                <a:spcAft>
                  <a:spcPts val="0"/>
                </a:spcAft>
                <a:buNone/>
              </a:pPr>
              <a:endParaRPr sz="2400" b="1">
                <a:solidFill>
                  <a:srgbClr val="595959"/>
                </a:solidFill>
                <a:latin typeface="Calibri"/>
                <a:ea typeface="Calibri"/>
                <a:cs typeface="Calibri"/>
                <a:sym typeface="Calibri"/>
              </a:endParaRPr>
            </a:p>
            <a:p>
              <a:pPr marL="914400" lvl="0" indent="-381000" algn="l" rtl="0">
                <a:lnSpc>
                  <a:spcPct val="115000"/>
                </a:lnSpc>
                <a:spcBef>
                  <a:spcPts val="400"/>
                </a:spcBef>
                <a:spcAft>
                  <a:spcPts val="0"/>
                </a:spcAft>
                <a:buSzPts val="2400"/>
                <a:buChar char="●"/>
              </a:pPr>
              <a:r>
                <a:rPr lang="en" sz="2400" b="1">
                  <a:solidFill>
                    <a:srgbClr val="595959"/>
                  </a:solidFill>
                  <a:latin typeface="Calibri"/>
                  <a:ea typeface="Calibri"/>
                  <a:cs typeface="Calibri"/>
                  <a:sym typeface="Calibri"/>
                </a:rPr>
                <a:t>Democratize access: </a:t>
              </a:r>
              <a:r>
                <a:rPr lang="en" sz="2400">
                  <a:solidFill>
                    <a:srgbClr val="809EC2"/>
                  </a:solidFill>
                  <a:latin typeface="Calibri"/>
                  <a:ea typeface="Calibri"/>
                  <a:cs typeface="Calibri"/>
                  <a:sym typeface="Calibri"/>
                </a:rPr>
                <a:t>Broaden ACCESS to sophisticated systems and tools</a:t>
              </a:r>
              <a:br>
                <a:rPr lang="en" sz="2400">
                  <a:solidFill>
                    <a:srgbClr val="809EC2"/>
                  </a:solidFill>
                  <a:latin typeface="Calibri"/>
                  <a:ea typeface="Calibri"/>
                  <a:cs typeface="Calibri"/>
                  <a:sym typeface="Calibri"/>
                </a:rPr>
              </a:br>
              <a:endParaRPr sz="2400">
                <a:solidFill>
                  <a:srgbClr val="809EC2"/>
                </a:solidFill>
                <a:latin typeface="Calibri"/>
                <a:ea typeface="Calibri"/>
                <a:cs typeface="Calibri"/>
                <a:sym typeface="Calibri"/>
              </a:endParaRPr>
            </a:p>
            <a:p>
              <a:pPr marL="914400" lvl="0" indent="-381000" algn="l" rtl="0">
                <a:lnSpc>
                  <a:spcPct val="115000"/>
                </a:lnSpc>
                <a:spcBef>
                  <a:spcPts val="0"/>
                </a:spcBef>
                <a:spcAft>
                  <a:spcPts val="0"/>
                </a:spcAft>
                <a:buSzPts val="2400"/>
                <a:buChar char="●"/>
              </a:pPr>
              <a:r>
                <a:rPr lang="en" sz="2400" b="1">
                  <a:solidFill>
                    <a:srgbClr val="595959"/>
                  </a:solidFill>
                  <a:latin typeface="Calibri"/>
                  <a:ea typeface="Calibri"/>
                  <a:cs typeface="Calibri"/>
                  <a:sym typeface="Calibri"/>
                </a:rPr>
                <a:t>Empower scientists</a:t>
              </a:r>
              <a:r>
                <a:rPr lang="en" sz="2400" b="1">
                  <a:solidFill>
                    <a:srgbClr val="008596"/>
                  </a:solidFill>
                  <a:latin typeface="Calibri"/>
                  <a:ea typeface="Calibri"/>
                  <a:cs typeface="Calibri"/>
                  <a:sym typeface="Calibri"/>
                </a:rPr>
                <a:t>:</a:t>
              </a:r>
              <a:r>
                <a:rPr lang="en" sz="2400" b="1">
                  <a:solidFill>
                    <a:srgbClr val="595959"/>
                  </a:solidFill>
                  <a:latin typeface="Calibri"/>
                  <a:ea typeface="Calibri"/>
                  <a:cs typeface="Calibri"/>
                  <a:sym typeface="Calibri"/>
                </a:rPr>
                <a:t> </a:t>
              </a:r>
              <a:r>
                <a:rPr lang="en" sz="2400">
                  <a:solidFill>
                    <a:srgbClr val="809EC2"/>
                  </a:solidFill>
                  <a:latin typeface="Calibri"/>
                  <a:ea typeface="Calibri"/>
                  <a:cs typeface="Calibri"/>
                  <a:sym typeface="Calibri"/>
                </a:rPr>
                <a:t>Enable individual users, in the same way as  large-scale collaborations </a:t>
              </a:r>
              <a:br>
                <a:rPr lang="en" sz="2400">
                  <a:solidFill>
                    <a:srgbClr val="809EC2"/>
                  </a:solidFill>
                  <a:latin typeface="Calibri"/>
                  <a:ea typeface="Calibri"/>
                  <a:cs typeface="Calibri"/>
                  <a:sym typeface="Calibri"/>
                </a:rPr>
              </a:br>
              <a:endParaRPr sz="2400">
                <a:solidFill>
                  <a:srgbClr val="809EC2"/>
                </a:solidFill>
                <a:latin typeface="Calibri"/>
                <a:ea typeface="Calibri"/>
                <a:cs typeface="Calibri"/>
                <a:sym typeface="Calibri"/>
              </a:endParaRPr>
            </a:p>
            <a:p>
              <a:pPr marL="914400" lvl="0" indent="-381000" algn="l" rtl="0">
                <a:lnSpc>
                  <a:spcPct val="115000"/>
                </a:lnSpc>
                <a:spcBef>
                  <a:spcPts val="0"/>
                </a:spcBef>
                <a:spcAft>
                  <a:spcPts val="0"/>
                </a:spcAft>
                <a:buSzPts val="2400"/>
                <a:buChar char="●"/>
              </a:pPr>
              <a:r>
                <a:rPr lang="en" sz="2400" b="1">
                  <a:solidFill>
                    <a:srgbClr val="595959"/>
                  </a:solidFill>
                  <a:latin typeface="Calibri"/>
                  <a:ea typeface="Calibri"/>
                  <a:cs typeface="Calibri"/>
                  <a:sym typeface="Calibri"/>
                </a:rPr>
                <a:t>Promote open science and team science: </a:t>
              </a:r>
              <a:r>
                <a:rPr lang="en" sz="2400">
                  <a:solidFill>
                    <a:srgbClr val="809EC2"/>
                  </a:solidFill>
                  <a:latin typeface="Calibri"/>
                  <a:ea typeface="Calibri"/>
                  <a:cs typeface="Calibri"/>
                  <a:sym typeface="Calibri"/>
                </a:rPr>
                <a:t>Sharing workflows is as easy as sharing Jupyter Notebooks </a:t>
              </a:r>
              <a:br>
                <a:rPr lang="en" sz="2400">
                  <a:solidFill>
                    <a:srgbClr val="809EC2"/>
                  </a:solidFill>
                  <a:latin typeface="Calibri"/>
                  <a:ea typeface="Calibri"/>
                  <a:cs typeface="Calibri"/>
                  <a:sym typeface="Calibri"/>
                </a:rPr>
              </a:br>
              <a:endParaRPr sz="2400">
                <a:solidFill>
                  <a:srgbClr val="809EC2"/>
                </a:solidFill>
                <a:latin typeface="Calibri"/>
                <a:ea typeface="Calibri"/>
                <a:cs typeface="Calibri"/>
                <a:sym typeface="Calibri"/>
              </a:endParaRPr>
            </a:p>
            <a:p>
              <a:pPr marL="914400" lvl="0" indent="-381000" algn="l" rtl="0">
                <a:lnSpc>
                  <a:spcPct val="115000"/>
                </a:lnSpc>
                <a:spcBef>
                  <a:spcPts val="0"/>
                </a:spcBef>
                <a:spcAft>
                  <a:spcPts val="0"/>
                </a:spcAft>
                <a:buSzPts val="2400"/>
                <a:buChar char="●"/>
              </a:pPr>
              <a:r>
                <a:rPr lang="en" sz="2400" b="1">
                  <a:solidFill>
                    <a:srgbClr val="595959"/>
                  </a:solidFill>
                  <a:latin typeface="Calibri"/>
                  <a:ea typeface="Calibri"/>
                  <a:cs typeface="Calibri"/>
                  <a:sym typeface="Calibri"/>
                </a:rPr>
                <a:t>Promote reproducibility: </a:t>
              </a:r>
              <a:r>
                <a:rPr lang="en" sz="2400">
                  <a:solidFill>
                    <a:srgbClr val="809EC2"/>
                  </a:solidFill>
                  <a:latin typeface="Calibri"/>
                  <a:ea typeface="Calibri"/>
                  <a:cs typeface="Calibri"/>
                  <a:sym typeface="Calibri"/>
                </a:rPr>
                <a:t>Use someone else’s workflow with your data and your ACCESS allocation</a:t>
              </a:r>
              <a:br>
                <a:rPr lang="en" sz="2400">
                  <a:solidFill>
                    <a:srgbClr val="809EC2"/>
                  </a:solidFill>
                  <a:latin typeface="Calibri"/>
                  <a:ea typeface="Calibri"/>
                  <a:cs typeface="Calibri"/>
                  <a:sym typeface="Calibri"/>
                </a:rPr>
              </a:br>
              <a:endParaRPr sz="2400">
                <a:solidFill>
                  <a:srgbClr val="809EC2"/>
                </a:solidFill>
                <a:latin typeface="Calibri"/>
                <a:ea typeface="Calibri"/>
                <a:cs typeface="Calibri"/>
                <a:sym typeface="Calibri"/>
              </a:endParaRPr>
            </a:p>
            <a:p>
              <a:pPr marL="914400" lvl="0" indent="-381000" algn="l" rtl="0">
                <a:lnSpc>
                  <a:spcPct val="115000"/>
                </a:lnSpc>
                <a:spcBef>
                  <a:spcPts val="0"/>
                </a:spcBef>
                <a:spcAft>
                  <a:spcPts val="0"/>
                </a:spcAft>
                <a:buClr>
                  <a:srgbClr val="595959"/>
                </a:buClr>
                <a:buSzPts val="2400"/>
                <a:buFont typeface="Calibri"/>
                <a:buChar char="●"/>
              </a:pPr>
              <a:r>
                <a:rPr lang="en" sz="2400" b="1">
                  <a:solidFill>
                    <a:srgbClr val="595959"/>
                  </a:solidFill>
                  <a:latin typeface="Calibri"/>
                  <a:ea typeface="Calibri"/>
                  <a:cs typeface="Calibri"/>
                  <a:sym typeface="Calibri"/>
                </a:rPr>
                <a:t>Tight integration with ACCESS, and ACCESS resource providers</a:t>
              </a:r>
              <a:endParaRPr sz="2400">
                <a:solidFill>
                  <a:srgbClr val="809EC2"/>
                </a:solidFill>
                <a:latin typeface="Calibri"/>
                <a:ea typeface="Calibri"/>
                <a:cs typeface="Calibri"/>
                <a:sym typeface="Calibri"/>
              </a:endParaRPr>
            </a:p>
            <a:p>
              <a:pPr marL="457200" lvl="0" indent="0" algn="l" rtl="0">
                <a:lnSpc>
                  <a:spcPct val="115000"/>
                </a:lnSpc>
                <a:spcBef>
                  <a:spcPts val="400"/>
                </a:spcBef>
                <a:spcAft>
                  <a:spcPts val="0"/>
                </a:spcAft>
                <a:buNone/>
              </a:pPr>
              <a:endParaRPr sz="2400">
                <a:solidFill>
                  <a:srgbClr val="809EC2"/>
                </a:solidFill>
                <a:latin typeface="Calibri"/>
                <a:ea typeface="Calibri"/>
                <a:cs typeface="Calibri"/>
                <a:sym typeface="Calibri"/>
              </a:endParaRPr>
            </a:p>
            <a:p>
              <a:pPr marL="457200" lvl="0" indent="0" algn="l" rtl="0">
                <a:lnSpc>
                  <a:spcPct val="115000"/>
                </a:lnSpc>
                <a:spcBef>
                  <a:spcPts val="400"/>
                </a:spcBef>
                <a:spcAft>
                  <a:spcPts val="400"/>
                </a:spcAft>
                <a:buNone/>
              </a:pPr>
              <a:endParaRPr sz="2400">
                <a:solidFill>
                  <a:srgbClr val="809EC2"/>
                </a:solidFill>
                <a:latin typeface="Calibri"/>
                <a:ea typeface="Calibri"/>
                <a:cs typeface="Calibri"/>
                <a:sym typeface="Calibri"/>
              </a:endParaRPr>
            </a:p>
          </p:txBody>
        </p:sp>
        <p:sp>
          <p:nvSpPr>
            <p:cNvPr id="98" name="Google Shape;98;p14"/>
            <p:cNvSpPr txBox="1"/>
            <p:nvPr/>
          </p:nvSpPr>
          <p:spPr>
            <a:xfrm>
              <a:off x="5516922" y="15491605"/>
              <a:ext cx="6397800" cy="1246500"/>
            </a:xfrm>
            <a:prstGeom prst="rect">
              <a:avLst/>
            </a:prstGeom>
            <a:solidFill>
              <a:srgbClr val="EEEEEE"/>
            </a:solidFill>
            <a:ln>
              <a:noFill/>
            </a:ln>
          </p:spPr>
          <p:txBody>
            <a:bodyPr spcFirstLastPara="1" wrap="square" lIns="182875" tIns="182875" rIns="182875" bIns="182875" anchor="t" anchorCtr="0">
              <a:spAutoFit/>
            </a:bodyPr>
            <a:lstStyle/>
            <a:p>
              <a:pPr marL="0" lvl="0" indent="0" algn="ctr" rtl="0">
                <a:lnSpc>
                  <a:spcPct val="90000"/>
                </a:lnSpc>
                <a:spcBef>
                  <a:spcPts val="0"/>
                </a:spcBef>
                <a:spcAft>
                  <a:spcPts val="0"/>
                </a:spcAft>
                <a:buNone/>
              </a:pPr>
              <a:r>
                <a:rPr lang="en" sz="3600" b="1">
                  <a:solidFill>
                    <a:srgbClr val="0097A7"/>
                  </a:solidFill>
                </a:rPr>
                <a:t>ACCESS Pegasus Goals</a:t>
              </a:r>
              <a:endParaRPr sz="4000" b="1">
                <a:solidFill>
                  <a:srgbClr val="0097A7"/>
                </a:solidFill>
              </a:endParaRPr>
            </a:p>
          </p:txBody>
        </p:sp>
      </p:grpSp>
      <p:pic>
        <p:nvPicPr>
          <p:cNvPr id="99" name="Google Shape;99;p14"/>
          <p:cNvPicPr preferRelativeResize="0"/>
          <p:nvPr/>
        </p:nvPicPr>
        <p:blipFill>
          <a:blip r:embed="rId14">
            <a:alphaModFix/>
          </a:blip>
          <a:stretch>
            <a:fillRect/>
          </a:stretch>
        </p:blipFill>
        <p:spPr>
          <a:xfrm>
            <a:off x="2547265" y="25711323"/>
            <a:ext cx="5542018" cy="5556050"/>
          </a:xfrm>
          <a:prstGeom prst="rect">
            <a:avLst/>
          </a:prstGeom>
          <a:noFill/>
          <a:ln>
            <a:noFill/>
          </a:ln>
          <a:effectLst>
            <a:outerShdw blurRad="71438" dist="57150" dir="2820000" algn="bl" rotWithShape="0">
              <a:srgbClr val="000000">
                <a:alpha val="50000"/>
              </a:srgbClr>
            </a:outerShdw>
          </a:effectLst>
        </p:spPr>
      </p:pic>
      <p:pic>
        <p:nvPicPr>
          <p:cNvPr id="100" name="Google Shape;100;p14"/>
          <p:cNvPicPr preferRelativeResize="0"/>
          <p:nvPr/>
        </p:nvPicPr>
        <p:blipFill>
          <a:blip r:embed="rId15">
            <a:alphaModFix/>
          </a:blip>
          <a:stretch>
            <a:fillRect/>
          </a:stretch>
        </p:blipFill>
        <p:spPr>
          <a:xfrm>
            <a:off x="28813675" y="31073524"/>
            <a:ext cx="3458100" cy="1479315"/>
          </a:xfrm>
          <a:prstGeom prst="rect">
            <a:avLst/>
          </a:prstGeom>
          <a:noFill/>
          <a:ln>
            <a:noFill/>
          </a:ln>
        </p:spPr>
      </p:pic>
      <p:pic>
        <p:nvPicPr>
          <p:cNvPr id="101" name="Google Shape;101;p14"/>
          <p:cNvPicPr preferRelativeResize="0"/>
          <p:nvPr/>
        </p:nvPicPr>
        <p:blipFill>
          <a:blip r:embed="rId16">
            <a:alphaModFix/>
          </a:blip>
          <a:stretch>
            <a:fillRect/>
          </a:stretch>
        </p:blipFill>
        <p:spPr>
          <a:xfrm>
            <a:off x="8840975" y="25709600"/>
            <a:ext cx="5542024" cy="5559488"/>
          </a:xfrm>
          <a:prstGeom prst="rect">
            <a:avLst/>
          </a:prstGeom>
          <a:noFill/>
          <a:ln>
            <a:noFill/>
          </a:ln>
          <a:effectLst>
            <a:outerShdw blurRad="57150" dist="19050" dir="2700000" algn="bl" rotWithShape="0">
              <a:srgbClr val="000000">
                <a:alpha val="50000"/>
              </a:srgbClr>
            </a:outerShdw>
          </a:effectLst>
        </p:spPr>
      </p:pic>
      <p:sp>
        <p:nvSpPr>
          <p:cNvPr id="102" name="Google Shape;102;p14"/>
          <p:cNvSpPr txBox="1"/>
          <p:nvPr/>
        </p:nvSpPr>
        <p:spPr>
          <a:xfrm>
            <a:off x="2547275" y="31908500"/>
            <a:ext cx="5541900" cy="2253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a:solidFill>
                  <a:srgbClr val="595959"/>
                </a:solidFill>
                <a:latin typeface="Calibri"/>
                <a:ea typeface="Calibri"/>
                <a:cs typeface="Calibri"/>
                <a:sym typeface="Calibri"/>
              </a:rPr>
              <a:t>Single Sign On</a:t>
            </a:r>
            <a:endParaRPr sz="2400" b="1">
              <a:solidFill>
                <a:srgbClr val="595959"/>
              </a:solidFill>
              <a:latin typeface="Calibri"/>
              <a:ea typeface="Calibri"/>
              <a:cs typeface="Calibri"/>
              <a:sym typeface="Calibri"/>
            </a:endParaRPr>
          </a:p>
          <a:p>
            <a:pPr marL="0" lvl="0" indent="0" algn="ctr" rtl="0">
              <a:lnSpc>
                <a:spcPct val="115000"/>
              </a:lnSpc>
              <a:spcBef>
                <a:spcPts val="0"/>
              </a:spcBef>
              <a:spcAft>
                <a:spcPts val="0"/>
              </a:spcAft>
              <a:buNone/>
            </a:pPr>
            <a:endParaRPr sz="2400" b="1">
              <a:latin typeface="Calibri"/>
              <a:ea typeface="Calibri"/>
              <a:cs typeface="Calibri"/>
              <a:sym typeface="Calibri"/>
            </a:endParaRPr>
          </a:p>
          <a:p>
            <a:pPr marL="0" lvl="0" indent="0" algn="l" rtl="0">
              <a:lnSpc>
                <a:spcPct val="115000"/>
              </a:lnSpc>
              <a:spcBef>
                <a:spcPts val="0"/>
              </a:spcBef>
              <a:spcAft>
                <a:spcPts val="0"/>
              </a:spcAft>
              <a:buNone/>
            </a:pPr>
            <a:r>
              <a:rPr lang="en" sz="2400">
                <a:solidFill>
                  <a:srgbClr val="809EC2"/>
                </a:solidFill>
                <a:latin typeface="Calibri"/>
                <a:ea typeface="Calibri"/>
                <a:cs typeface="Calibri"/>
                <a:sym typeface="Calibri"/>
              </a:rPr>
              <a:t>All registered users with an active allocation automatically have an ACCESS Pegasus account</a:t>
            </a:r>
            <a:endParaRPr sz="2400">
              <a:solidFill>
                <a:srgbClr val="809EC2"/>
              </a:solidFill>
              <a:latin typeface="Calibri"/>
              <a:ea typeface="Calibri"/>
              <a:cs typeface="Calibri"/>
              <a:sym typeface="Calibri"/>
            </a:endParaRPr>
          </a:p>
        </p:txBody>
      </p:sp>
      <p:sp>
        <p:nvSpPr>
          <p:cNvPr id="103" name="Google Shape;103;p14"/>
          <p:cNvSpPr txBox="1"/>
          <p:nvPr/>
        </p:nvSpPr>
        <p:spPr>
          <a:xfrm>
            <a:off x="8840975" y="31908500"/>
            <a:ext cx="5994600" cy="2678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a:solidFill>
                  <a:srgbClr val="595959"/>
                </a:solidFill>
                <a:latin typeface="Calibri"/>
                <a:ea typeface="Calibri"/>
                <a:cs typeface="Calibri"/>
                <a:sym typeface="Calibri"/>
              </a:rPr>
              <a:t>Map Allocations</a:t>
            </a:r>
            <a:endParaRPr sz="2400" b="1">
              <a:solidFill>
                <a:srgbClr val="595959"/>
              </a:solidFill>
              <a:latin typeface="Calibri"/>
              <a:ea typeface="Calibri"/>
              <a:cs typeface="Calibri"/>
              <a:sym typeface="Calibri"/>
            </a:endParaRPr>
          </a:p>
          <a:p>
            <a:pPr marL="0" lvl="0" indent="0" algn="ctr" rtl="0">
              <a:lnSpc>
                <a:spcPct val="115000"/>
              </a:lnSpc>
              <a:spcBef>
                <a:spcPts val="0"/>
              </a:spcBef>
              <a:spcAft>
                <a:spcPts val="0"/>
              </a:spcAft>
              <a:buNone/>
            </a:pPr>
            <a:endParaRPr sz="2400" b="1">
              <a:latin typeface="Calibri"/>
              <a:ea typeface="Calibri"/>
              <a:cs typeface="Calibri"/>
              <a:sym typeface="Calibri"/>
            </a:endParaRPr>
          </a:p>
          <a:p>
            <a:pPr marL="0" lvl="0" indent="0" algn="l" rtl="0">
              <a:lnSpc>
                <a:spcPct val="115000"/>
              </a:lnSpc>
              <a:spcBef>
                <a:spcPts val="0"/>
              </a:spcBef>
              <a:spcAft>
                <a:spcPts val="0"/>
              </a:spcAft>
              <a:buNone/>
            </a:pPr>
            <a:r>
              <a:rPr lang="en" sz="2400">
                <a:solidFill>
                  <a:srgbClr val="809EC2"/>
                </a:solidFill>
                <a:latin typeface="Calibri"/>
                <a:ea typeface="Calibri"/>
                <a:cs typeface="Calibri"/>
                <a:sym typeface="Calibri"/>
              </a:rPr>
              <a:t>One time setup for configuring the resources: Use Open OnDemand instances at resource providers to install SSH keys and determine local allocation IDs</a:t>
            </a:r>
            <a:endParaRPr sz="2400">
              <a:solidFill>
                <a:srgbClr val="809EC2"/>
              </a:solidFill>
              <a:latin typeface="Calibri"/>
              <a:ea typeface="Calibri"/>
              <a:cs typeface="Calibri"/>
              <a:sym typeface="Calibri"/>
            </a:endParaRPr>
          </a:p>
        </p:txBody>
      </p:sp>
      <p:pic>
        <p:nvPicPr>
          <p:cNvPr id="104" name="Google Shape;104;p14"/>
          <p:cNvPicPr preferRelativeResize="0"/>
          <p:nvPr/>
        </p:nvPicPr>
        <p:blipFill>
          <a:blip r:embed="rId17">
            <a:alphaModFix/>
          </a:blip>
          <a:stretch>
            <a:fillRect/>
          </a:stretch>
        </p:blipFill>
        <p:spPr>
          <a:xfrm flipH="1">
            <a:off x="24377400" y="25582025"/>
            <a:ext cx="4098375" cy="9326167"/>
          </a:xfrm>
          <a:prstGeom prst="rect">
            <a:avLst/>
          </a:prstGeom>
          <a:noFill/>
          <a:ln>
            <a:noFill/>
          </a:ln>
        </p:spPr>
      </p:pic>
      <p:sp>
        <p:nvSpPr>
          <p:cNvPr id="105" name="Google Shape;105;p14"/>
          <p:cNvSpPr txBox="1"/>
          <p:nvPr/>
        </p:nvSpPr>
        <p:spPr>
          <a:xfrm>
            <a:off x="16874650" y="37721975"/>
            <a:ext cx="16502100" cy="4181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endParaRPr sz="2400" b="1">
              <a:solidFill>
                <a:srgbClr val="F17537"/>
              </a:solidFill>
              <a:latin typeface="Calibri"/>
              <a:ea typeface="Calibri"/>
              <a:cs typeface="Calibri"/>
              <a:sym typeface="Calibri"/>
            </a:endParaRPr>
          </a:p>
          <a:p>
            <a:pPr marL="457200" lvl="0" indent="-381000" algn="l" rtl="0">
              <a:lnSpc>
                <a:spcPct val="115000"/>
              </a:lnSpc>
              <a:spcBef>
                <a:spcPts val="400"/>
              </a:spcBef>
              <a:spcAft>
                <a:spcPts val="0"/>
              </a:spcAft>
              <a:buClr>
                <a:schemeClr val="dk1"/>
              </a:buClr>
              <a:buSzPts val="2400"/>
              <a:buChar char="●"/>
            </a:pPr>
            <a:r>
              <a:rPr lang="en" sz="2400" b="1">
                <a:solidFill>
                  <a:schemeClr val="dk2"/>
                </a:solidFill>
                <a:latin typeface="Calibri"/>
                <a:ea typeface="Calibri"/>
                <a:cs typeface="Calibri"/>
                <a:sym typeface="Calibri"/>
              </a:rPr>
              <a:t>Open Ondemand: </a:t>
            </a:r>
            <a:r>
              <a:rPr lang="en" sz="2400">
                <a:solidFill>
                  <a:srgbClr val="809EC2"/>
                </a:solidFill>
                <a:latin typeface="Calibri"/>
                <a:ea typeface="Calibri"/>
                <a:cs typeface="Calibri"/>
                <a:sym typeface="Calibri"/>
              </a:rPr>
              <a:t>Collaborated with PSC on an infrastructure similar to ACCCESS Pegasus, consisting of an Open Ondemand instance to launch Jupyter Notebooks on a workflow control node (pegasus.neocortex.psc.edu), which can launch Cerebras optimized workflows.</a:t>
            </a:r>
            <a:br>
              <a:rPr lang="en" sz="2400">
                <a:solidFill>
                  <a:srgbClr val="809EC2"/>
                </a:solidFill>
                <a:latin typeface="Calibri"/>
                <a:ea typeface="Calibri"/>
                <a:cs typeface="Calibri"/>
                <a:sym typeface="Calibri"/>
              </a:rPr>
            </a:br>
            <a:endParaRPr sz="2400">
              <a:solidFill>
                <a:srgbClr val="809EC2"/>
              </a:solidFill>
              <a:latin typeface="Calibri"/>
              <a:ea typeface="Calibri"/>
              <a:cs typeface="Calibri"/>
              <a:sym typeface="Calibri"/>
            </a:endParaRPr>
          </a:p>
          <a:p>
            <a:pPr marL="457200" lvl="0" indent="-381000" algn="l" rtl="0">
              <a:lnSpc>
                <a:spcPct val="115000"/>
              </a:lnSpc>
              <a:spcBef>
                <a:spcPts val="0"/>
              </a:spcBef>
              <a:spcAft>
                <a:spcPts val="0"/>
              </a:spcAft>
              <a:buClr>
                <a:schemeClr val="dk2"/>
              </a:buClr>
              <a:buSzPts val="2400"/>
              <a:buChar char="●"/>
            </a:pPr>
            <a:r>
              <a:rPr lang="en" sz="2400" b="1">
                <a:solidFill>
                  <a:schemeClr val="dk2"/>
                </a:solidFill>
                <a:latin typeface="Calibri"/>
                <a:ea typeface="Calibri"/>
                <a:cs typeface="Calibri"/>
                <a:sym typeface="Calibri"/>
              </a:rPr>
              <a:t>Cerebras Model Zoo: </a:t>
            </a:r>
            <a:r>
              <a:rPr lang="en" sz="2400">
                <a:solidFill>
                  <a:srgbClr val="809EC2"/>
                </a:solidFill>
                <a:latin typeface="Calibri"/>
                <a:ea typeface="Calibri"/>
                <a:cs typeface="Calibri"/>
                <a:sym typeface="Calibri"/>
              </a:rPr>
              <a:t>PyTorch and Tensorflow examples from Cerebras, implemented as a Pegasus workflows</a:t>
            </a:r>
            <a:endParaRPr sz="13900">
              <a:solidFill>
                <a:schemeClr val="dk2"/>
              </a:solidFill>
              <a:latin typeface="Calibri"/>
              <a:ea typeface="Calibri"/>
              <a:cs typeface="Calibri"/>
              <a:sym typeface="Calibri"/>
            </a:endParaRPr>
          </a:p>
        </p:txBody>
      </p:sp>
      <p:sp>
        <p:nvSpPr>
          <p:cNvPr id="106" name="Google Shape;106;p14"/>
          <p:cNvSpPr txBox="1"/>
          <p:nvPr/>
        </p:nvSpPr>
        <p:spPr>
          <a:xfrm>
            <a:off x="21125425" y="25711325"/>
            <a:ext cx="3110100" cy="400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2400" b="1">
                <a:solidFill>
                  <a:srgbClr val="595959"/>
                </a:solidFill>
                <a:latin typeface="Calibri"/>
                <a:ea typeface="Calibri"/>
                <a:cs typeface="Calibri"/>
                <a:sym typeface="Calibri"/>
              </a:rPr>
              <a:t>1. Create the workflow</a:t>
            </a:r>
            <a:endParaRPr sz="2400" b="1">
              <a:solidFill>
                <a:srgbClr val="595959"/>
              </a:solidFill>
              <a:latin typeface="Calibri"/>
              <a:ea typeface="Calibri"/>
              <a:cs typeface="Calibri"/>
              <a:sym typeface="Calibri"/>
            </a:endParaRPr>
          </a:p>
          <a:p>
            <a:pPr marL="0" lvl="0" indent="0" algn="l" rtl="0">
              <a:lnSpc>
                <a:spcPct val="115000"/>
              </a:lnSpc>
              <a:spcBef>
                <a:spcPts val="0"/>
              </a:spcBef>
              <a:spcAft>
                <a:spcPts val="0"/>
              </a:spcAft>
              <a:buNone/>
            </a:pPr>
            <a:r>
              <a:rPr lang="en" sz="2400">
                <a:solidFill>
                  <a:srgbClr val="809EC2"/>
                </a:solidFill>
                <a:latin typeface="Calibri"/>
                <a:ea typeface="Calibri"/>
                <a:cs typeface="Calibri"/>
                <a:sym typeface="Calibri"/>
              </a:rPr>
              <a:t>Use Pegasus API in Jupyter Notebook or use our examples</a:t>
            </a:r>
            <a:endParaRPr sz="2400">
              <a:solidFill>
                <a:srgbClr val="809EC2"/>
              </a:solidFill>
              <a:latin typeface="Calibri"/>
              <a:ea typeface="Calibri"/>
              <a:cs typeface="Calibri"/>
              <a:sym typeface="Calibri"/>
            </a:endParaRPr>
          </a:p>
          <a:p>
            <a:pPr marL="0" lvl="0" indent="0" algn="l" rtl="0">
              <a:lnSpc>
                <a:spcPct val="115000"/>
              </a:lnSpc>
              <a:spcBef>
                <a:spcPts val="1400"/>
              </a:spcBef>
              <a:spcAft>
                <a:spcPts val="1400"/>
              </a:spcAft>
              <a:buNone/>
            </a:pPr>
            <a:r>
              <a:rPr lang="en" sz="2400">
                <a:solidFill>
                  <a:srgbClr val="809EC2"/>
                </a:solidFill>
                <a:latin typeface="Calibri"/>
                <a:ea typeface="Calibri"/>
                <a:cs typeface="Calibri"/>
                <a:sym typeface="Calibri"/>
              </a:rPr>
              <a:t>Submit your workflow for execution</a:t>
            </a:r>
            <a:endParaRPr sz="2400">
              <a:solidFill>
                <a:srgbClr val="809EC2"/>
              </a:solidFill>
              <a:latin typeface="Calibri"/>
              <a:ea typeface="Calibri"/>
              <a:cs typeface="Calibri"/>
              <a:sym typeface="Calibri"/>
            </a:endParaRPr>
          </a:p>
        </p:txBody>
      </p:sp>
      <p:sp>
        <p:nvSpPr>
          <p:cNvPr id="107" name="Google Shape;107;p14"/>
          <p:cNvSpPr txBox="1"/>
          <p:nvPr/>
        </p:nvSpPr>
        <p:spPr>
          <a:xfrm>
            <a:off x="28813675" y="28459325"/>
            <a:ext cx="4098300" cy="261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rgbClr val="595959"/>
                </a:solidFill>
                <a:latin typeface="Calibri"/>
                <a:ea typeface="Calibri"/>
                <a:cs typeface="Calibri"/>
                <a:sym typeface="Calibri"/>
              </a:rPr>
              <a:t>2. Provision compute resources </a:t>
            </a:r>
            <a:endParaRPr sz="2400">
              <a:solidFill>
                <a:srgbClr val="595959"/>
              </a:solidFill>
              <a:latin typeface="Calibri"/>
              <a:ea typeface="Calibri"/>
              <a:cs typeface="Calibri"/>
              <a:sym typeface="Calibri"/>
            </a:endParaRPr>
          </a:p>
          <a:p>
            <a:pPr marL="0" lvl="0" indent="0" algn="l" rtl="0">
              <a:lnSpc>
                <a:spcPct val="115000"/>
              </a:lnSpc>
              <a:spcBef>
                <a:spcPts val="0"/>
              </a:spcBef>
              <a:spcAft>
                <a:spcPts val="1400"/>
              </a:spcAft>
              <a:buNone/>
            </a:pPr>
            <a:r>
              <a:rPr lang="en" sz="2400">
                <a:solidFill>
                  <a:srgbClr val="809EC2"/>
                </a:solidFill>
                <a:latin typeface="Calibri"/>
                <a:ea typeface="Calibri"/>
                <a:cs typeface="Calibri"/>
                <a:sym typeface="Calibri"/>
              </a:rPr>
              <a:t>Use HTCondor Annex tool to provision pilot jobs on your allocated ACCESS resources</a:t>
            </a:r>
            <a:endParaRPr sz="2400">
              <a:solidFill>
                <a:srgbClr val="809EC2"/>
              </a:solidFill>
              <a:latin typeface="Calibri"/>
              <a:ea typeface="Calibri"/>
              <a:cs typeface="Calibri"/>
              <a:sym typeface="Calibri"/>
            </a:endParaRPr>
          </a:p>
        </p:txBody>
      </p:sp>
      <p:sp>
        <p:nvSpPr>
          <p:cNvPr id="108" name="Google Shape;108;p14"/>
          <p:cNvSpPr txBox="1"/>
          <p:nvPr/>
        </p:nvSpPr>
        <p:spPr>
          <a:xfrm>
            <a:off x="21367025" y="31778297"/>
            <a:ext cx="2854800" cy="273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rgbClr val="595959"/>
                </a:solidFill>
                <a:latin typeface="Calibri"/>
                <a:ea typeface="Calibri"/>
                <a:cs typeface="Calibri"/>
                <a:sym typeface="Calibri"/>
              </a:rPr>
              <a:t>3. Staying Informed</a:t>
            </a:r>
            <a:endParaRPr sz="2400" b="1">
              <a:solidFill>
                <a:srgbClr val="595959"/>
              </a:solidFill>
              <a:latin typeface="Calibri"/>
              <a:ea typeface="Calibri"/>
              <a:cs typeface="Calibri"/>
              <a:sym typeface="Calibri"/>
            </a:endParaRPr>
          </a:p>
          <a:p>
            <a:pPr marL="0" lvl="0" indent="0" algn="l" rtl="0">
              <a:lnSpc>
                <a:spcPct val="115000"/>
              </a:lnSpc>
              <a:spcBef>
                <a:spcPts val="0"/>
              </a:spcBef>
              <a:spcAft>
                <a:spcPts val="0"/>
              </a:spcAft>
              <a:buNone/>
            </a:pPr>
            <a:r>
              <a:rPr lang="en" sz="2400">
                <a:solidFill>
                  <a:srgbClr val="809EC2"/>
                </a:solidFill>
                <a:latin typeface="Calibri"/>
                <a:ea typeface="Calibri"/>
                <a:cs typeface="Calibri"/>
                <a:sym typeface="Calibri"/>
              </a:rPr>
              <a:t>You can follow the workflow execution within the notebook or in the terminal</a:t>
            </a:r>
            <a:endParaRPr sz="2400">
              <a:solidFill>
                <a:srgbClr val="809EC2"/>
              </a:solidFill>
              <a:latin typeface="Calibri"/>
              <a:ea typeface="Calibri"/>
              <a:cs typeface="Calibri"/>
              <a:sym typeface="Calibri"/>
            </a:endParaRPr>
          </a:p>
          <a:p>
            <a:pPr marL="457200" lvl="0" indent="0" algn="l" rtl="0">
              <a:lnSpc>
                <a:spcPct val="115000"/>
              </a:lnSpc>
              <a:spcBef>
                <a:spcPts val="1400"/>
              </a:spcBef>
              <a:spcAft>
                <a:spcPts val="1400"/>
              </a:spcAft>
              <a:buNone/>
            </a:pPr>
            <a:endParaRPr sz="2400">
              <a:latin typeface="Calibri"/>
              <a:ea typeface="Calibri"/>
              <a:cs typeface="Calibri"/>
              <a:sym typeface="Calibri"/>
            </a:endParaRPr>
          </a:p>
        </p:txBody>
      </p:sp>
      <p:sp>
        <p:nvSpPr>
          <p:cNvPr id="109" name="Google Shape;109;p14"/>
          <p:cNvSpPr txBox="1"/>
          <p:nvPr/>
        </p:nvSpPr>
        <p:spPr>
          <a:xfrm>
            <a:off x="20158625" y="36487675"/>
            <a:ext cx="8960700" cy="868200"/>
          </a:xfrm>
          <a:prstGeom prst="rect">
            <a:avLst/>
          </a:prstGeom>
          <a:solidFill>
            <a:srgbClr val="EEEEEE"/>
          </a:solidFill>
          <a:ln>
            <a:noFill/>
          </a:ln>
        </p:spPr>
        <p:txBody>
          <a:bodyPr spcFirstLastPara="1" wrap="square" lIns="182875" tIns="182875" rIns="182875" bIns="182875" anchor="t" anchorCtr="0">
            <a:spAutoFit/>
          </a:bodyPr>
          <a:lstStyle/>
          <a:p>
            <a:pPr marL="0" lvl="0" indent="0" algn="ctr" rtl="0">
              <a:lnSpc>
                <a:spcPct val="90000"/>
              </a:lnSpc>
              <a:spcBef>
                <a:spcPts val="0"/>
              </a:spcBef>
              <a:spcAft>
                <a:spcPts val="0"/>
              </a:spcAft>
              <a:buNone/>
            </a:pPr>
            <a:r>
              <a:rPr lang="en" sz="3600" b="1">
                <a:solidFill>
                  <a:srgbClr val="0097A7"/>
                </a:solidFill>
              </a:rPr>
              <a:t>PSC Neocortex / Cerebras Integration</a:t>
            </a:r>
            <a:endParaRPr sz="4000" b="1">
              <a:solidFill>
                <a:srgbClr val="0097A7"/>
              </a:solidFill>
            </a:endParaRPr>
          </a:p>
        </p:txBody>
      </p:sp>
      <p:sp>
        <p:nvSpPr>
          <p:cNvPr id="110" name="Google Shape;110;p14"/>
          <p:cNvSpPr txBox="1"/>
          <p:nvPr/>
        </p:nvSpPr>
        <p:spPr>
          <a:xfrm>
            <a:off x="2568913" y="69179025"/>
            <a:ext cx="38862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dk2"/>
                </a:solidFill>
                <a:latin typeface="Calibri"/>
                <a:ea typeface="Calibri"/>
                <a:cs typeface="Calibri"/>
                <a:sym typeface="Calibri"/>
              </a:rPr>
              <a:t>Rosetta -</a:t>
            </a:r>
            <a:r>
              <a:rPr lang="en" sz="2400">
                <a:solidFill>
                  <a:srgbClr val="809EC2"/>
                </a:solidFill>
                <a:latin typeface="Calibri"/>
                <a:ea typeface="Calibri"/>
                <a:cs typeface="Calibri"/>
                <a:sym typeface="Calibri"/>
              </a:rPr>
              <a:t> modeling and analysis of protein structures</a:t>
            </a:r>
            <a:endParaRPr sz="13900">
              <a:solidFill>
                <a:schemeClr val="dk2"/>
              </a:solidFill>
              <a:latin typeface="Calibri"/>
              <a:ea typeface="Calibri"/>
              <a:cs typeface="Calibri"/>
              <a:sym typeface="Calibri"/>
            </a:endParaRPr>
          </a:p>
        </p:txBody>
      </p:sp>
      <p:sp>
        <p:nvSpPr>
          <p:cNvPr id="111" name="Google Shape;111;p14"/>
          <p:cNvSpPr txBox="1"/>
          <p:nvPr/>
        </p:nvSpPr>
        <p:spPr>
          <a:xfrm>
            <a:off x="20164988" y="60528688"/>
            <a:ext cx="95463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dk2"/>
                </a:solidFill>
                <a:latin typeface="Calibri"/>
                <a:ea typeface="Calibri"/>
                <a:cs typeface="Calibri"/>
                <a:sym typeface="Calibri"/>
              </a:rPr>
              <a:t>AlphaFold </a:t>
            </a:r>
            <a:r>
              <a:rPr lang="en" sz="2400">
                <a:solidFill>
                  <a:schemeClr val="dk2"/>
                </a:solidFill>
                <a:latin typeface="Calibri"/>
                <a:ea typeface="Calibri"/>
                <a:cs typeface="Calibri"/>
                <a:sym typeface="Calibri"/>
              </a:rPr>
              <a:t>-</a:t>
            </a:r>
            <a:r>
              <a:rPr lang="en" sz="2400">
                <a:solidFill>
                  <a:srgbClr val="809EC2"/>
                </a:solidFill>
                <a:latin typeface="Calibri"/>
                <a:ea typeface="Calibri"/>
                <a:cs typeface="Calibri"/>
                <a:sym typeface="Calibri"/>
              </a:rPr>
              <a:t> accurately predicts 3D models of protein structures</a:t>
            </a:r>
            <a:endParaRPr sz="13900">
              <a:solidFill>
                <a:schemeClr val="dk2"/>
              </a:solidFill>
              <a:latin typeface="Calibri"/>
              <a:ea typeface="Calibri"/>
              <a:cs typeface="Calibri"/>
              <a:sym typeface="Calibri"/>
            </a:endParaRPr>
          </a:p>
        </p:txBody>
      </p:sp>
      <p:sp>
        <p:nvSpPr>
          <p:cNvPr id="112" name="Google Shape;112;p14"/>
          <p:cNvSpPr txBox="1"/>
          <p:nvPr/>
        </p:nvSpPr>
        <p:spPr>
          <a:xfrm>
            <a:off x="10850600" y="68475250"/>
            <a:ext cx="71247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dk2"/>
                </a:solidFill>
                <a:latin typeface="Calibri"/>
                <a:ea typeface="Calibri"/>
                <a:cs typeface="Calibri"/>
                <a:sym typeface="Calibri"/>
              </a:rPr>
              <a:t>Orca Sound </a:t>
            </a:r>
            <a:r>
              <a:rPr lang="en" sz="2400">
                <a:solidFill>
                  <a:srgbClr val="809EC2"/>
                </a:solidFill>
                <a:latin typeface="Calibri"/>
                <a:ea typeface="Calibri"/>
                <a:cs typeface="Calibri"/>
                <a:sym typeface="Calibri"/>
              </a:rPr>
              <a:t>- sound identification of Orca whales</a:t>
            </a:r>
            <a:endParaRPr sz="13900">
              <a:solidFill>
                <a:schemeClr val="dk2"/>
              </a:solidFill>
              <a:latin typeface="Calibri"/>
              <a:ea typeface="Calibri"/>
              <a:cs typeface="Calibri"/>
              <a:sym typeface="Calibri"/>
            </a:endParaRPr>
          </a:p>
        </p:txBody>
      </p:sp>
      <p:sp>
        <p:nvSpPr>
          <p:cNvPr id="113" name="Google Shape;113;p14"/>
          <p:cNvSpPr txBox="1"/>
          <p:nvPr/>
        </p:nvSpPr>
        <p:spPr>
          <a:xfrm>
            <a:off x="20110913" y="50396700"/>
            <a:ext cx="71247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dk2"/>
                </a:solidFill>
                <a:latin typeface="Calibri"/>
                <a:ea typeface="Calibri"/>
                <a:cs typeface="Calibri"/>
                <a:sym typeface="Calibri"/>
              </a:rPr>
              <a:t>Montage </a:t>
            </a:r>
            <a:r>
              <a:rPr lang="en" sz="2400">
                <a:solidFill>
                  <a:srgbClr val="809EC2"/>
                </a:solidFill>
                <a:latin typeface="Calibri"/>
                <a:ea typeface="Calibri"/>
                <a:cs typeface="Calibri"/>
                <a:sym typeface="Calibri"/>
              </a:rPr>
              <a:t>-  astronomical image processing</a:t>
            </a:r>
            <a:endParaRPr sz="13900">
              <a:solidFill>
                <a:schemeClr val="dk2"/>
              </a:solidFill>
              <a:latin typeface="Calibri"/>
              <a:ea typeface="Calibri"/>
              <a:cs typeface="Calibri"/>
              <a:sym typeface="Calibri"/>
            </a:endParaRPr>
          </a:p>
        </p:txBody>
      </p:sp>
      <p:sp>
        <p:nvSpPr>
          <p:cNvPr id="114" name="Google Shape;114;p14"/>
          <p:cNvSpPr txBox="1"/>
          <p:nvPr/>
        </p:nvSpPr>
        <p:spPr>
          <a:xfrm>
            <a:off x="28213375" y="67859075"/>
            <a:ext cx="62394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dk2"/>
                </a:solidFill>
                <a:latin typeface="Calibri"/>
                <a:ea typeface="Calibri"/>
                <a:cs typeface="Calibri"/>
                <a:sym typeface="Calibri"/>
              </a:rPr>
              <a:t>Lung Segmentation</a:t>
            </a:r>
            <a:r>
              <a:rPr lang="en" sz="2400" b="1">
                <a:solidFill>
                  <a:srgbClr val="EA5F2B"/>
                </a:solidFill>
                <a:latin typeface="Calibri"/>
                <a:ea typeface="Calibri"/>
                <a:cs typeface="Calibri"/>
                <a:sym typeface="Calibri"/>
              </a:rPr>
              <a:t> </a:t>
            </a:r>
            <a:r>
              <a:rPr lang="en" sz="2400">
                <a:solidFill>
                  <a:srgbClr val="809EC2"/>
                </a:solidFill>
                <a:latin typeface="Calibri"/>
                <a:ea typeface="Calibri"/>
                <a:cs typeface="Calibri"/>
                <a:sym typeface="Calibri"/>
              </a:rPr>
              <a:t>- predicting lung masks using Chest-X rays</a:t>
            </a:r>
            <a:endParaRPr sz="13900">
              <a:solidFill>
                <a:schemeClr val="dk2"/>
              </a:solidFill>
              <a:latin typeface="Calibri"/>
              <a:ea typeface="Calibri"/>
              <a:cs typeface="Calibri"/>
              <a:sym typeface="Calibri"/>
            </a:endParaRPr>
          </a:p>
        </p:txBody>
      </p:sp>
      <p:pic>
        <p:nvPicPr>
          <p:cNvPr id="115" name="Google Shape;115;p14"/>
          <p:cNvPicPr preferRelativeResize="0"/>
          <p:nvPr/>
        </p:nvPicPr>
        <p:blipFill>
          <a:blip r:embed="rId18">
            <a:alphaModFix/>
          </a:blip>
          <a:stretch>
            <a:fillRect/>
          </a:stretch>
        </p:blipFill>
        <p:spPr>
          <a:xfrm>
            <a:off x="27037513" y="69969188"/>
            <a:ext cx="7010400" cy="4181475"/>
          </a:xfrm>
          <a:prstGeom prst="rect">
            <a:avLst/>
          </a:prstGeom>
          <a:noFill/>
          <a:ln>
            <a:noFill/>
          </a:ln>
        </p:spPr>
      </p:pic>
      <p:pic>
        <p:nvPicPr>
          <p:cNvPr id="116" name="Google Shape;116;p14"/>
          <p:cNvPicPr preferRelativeResize="0"/>
          <p:nvPr/>
        </p:nvPicPr>
        <p:blipFill>
          <a:blip r:embed="rId19">
            <a:alphaModFix/>
          </a:blip>
          <a:stretch>
            <a:fillRect/>
          </a:stretch>
        </p:blipFill>
        <p:spPr>
          <a:xfrm>
            <a:off x="20955194" y="66858750"/>
            <a:ext cx="6164782" cy="8219699"/>
          </a:xfrm>
          <a:prstGeom prst="rect">
            <a:avLst/>
          </a:prstGeom>
          <a:noFill/>
          <a:ln>
            <a:noFill/>
          </a:ln>
        </p:spPr>
      </p:pic>
      <p:pic>
        <p:nvPicPr>
          <p:cNvPr id="117" name="Google Shape;117;p14"/>
          <p:cNvPicPr preferRelativeResize="0"/>
          <p:nvPr/>
        </p:nvPicPr>
        <p:blipFill>
          <a:blip r:embed="rId20">
            <a:alphaModFix/>
          </a:blip>
          <a:stretch>
            <a:fillRect/>
          </a:stretch>
        </p:blipFill>
        <p:spPr>
          <a:xfrm>
            <a:off x="9762647" y="70574288"/>
            <a:ext cx="8520735" cy="3707675"/>
          </a:xfrm>
          <a:prstGeom prst="rect">
            <a:avLst/>
          </a:prstGeom>
          <a:noFill/>
          <a:ln>
            <a:noFill/>
          </a:ln>
        </p:spPr>
      </p:pic>
      <p:pic>
        <p:nvPicPr>
          <p:cNvPr id="118" name="Google Shape;118;p14"/>
          <p:cNvPicPr preferRelativeResize="0"/>
          <p:nvPr/>
        </p:nvPicPr>
        <p:blipFill>
          <a:blip r:embed="rId21">
            <a:alphaModFix/>
          </a:blip>
          <a:stretch>
            <a:fillRect/>
          </a:stretch>
        </p:blipFill>
        <p:spPr>
          <a:xfrm>
            <a:off x="10774397" y="69179037"/>
            <a:ext cx="6497237" cy="978900"/>
          </a:xfrm>
          <a:prstGeom prst="rect">
            <a:avLst/>
          </a:prstGeom>
          <a:noFill/>
          <a:ln>
            <a:noFill/>
          </a:ln>
        </p:spPr>
      </p:pic>
      <p:pic>
        <p:nvPicPr>
          <p:cNvPr id="119" name="Google Shape;119;p14"/>
          <p:cNvPicPr preferRelativeResize="0"/>
          <p:nvPr/>
        </p:nvPicPr>
        <p:blipFill>
          <a:blip r:embed="rId22">
            <a:alphaModFix/>
          </a:blip>
          <a:stretch>
            <a:fillRect/>
          </a:stretch>
        </p:blipFill>
        <p:spPr>
          <a:xfrm>
            <a:off x="25583664" y="51330075"/>
            <a:ext cx="5877510" cy="7476475"/>
          </a:xfrm>
          <a:prstGeom prst="rect">
            <a:avLst/>
          </a:prstGeom>
          <a:noFill/>
          <a:ln>
            <a:noFill/>
          </a:ln>
        </p:spPr>
      </p:pic>
      <p:pic>
        <p:nvPicPr>
          <p:cNvPr id="120" name="Google Shape;120;p14"/>
          <p:cNvPicPr preferRelativeResize="0"/>
          <p:nvPr/>
        </p:nvPicPr>
        <p:blipFill>
          <a:blip r:embed="rId23">
            <a:alphaModFix/>
          </a:blip>
          <a:stretch>
            <a:fillRect/>
          </a:stretch>
        </p:blipFill>
        <p:spPr>
          <a:xfrm>
            <a:off x="19732577" y="61572589"/>
            <a:ext cx="12665554" cy="3883775"/>
          </a:xfrm>
          <a:prstGeom prst="rect">
            <a:avLst/>
          </a:prstGeom>
          <a:noFill/>
          <a:ln>
            <a:noFill/>
          </a:ln>
        </p:spPr>
      </p:pic>
      <p:pic>
        <p:nvPicPr>
          <p:cNvPr id="121" name="Google Shape;121;p14"/>
          <p:cNvPicPr preferRelativeResize="0"/>
          <p:nvPr/>
        </p:nvPicPr>
        <p:blipFill>
          <a:blip r:embed="rId24">
            <a:alphaModFix/>
          </a:blip>
          <a:stretch>
            <a:fillRect/>
          </a:stretch>
        </p:blipFill>
        <p:spPr>
          <a:xfrm>
            <a:off x="19628325" y="51695575"/>
            <a:ext cx="3886198" cy="3884295"/>
          </a:xfrm>
          <a:prstGeom prst="rect">
            <a:avLst/>
          </a:prstGeom>
          <a:noFill/>
          <a:ln>
            <a:noFill/>
          </a:ln>
        </p:spPr>
      </p:pic>
      <p:pic>
        <p:nvPicPr>
          <p:cNvPr id="122" name="Google Shape;122;p14"/>
          <p:cNvPicPr preferRelativeResize="0"/>
          <p:nvPr/>
        </p:nvPicPr>
        <p:blipFill>
          <a:blip r:embed="rId25">
            <a:alphaModFix/>
          </a:blip>
          <a:stretch>
            <a:fillRect/>
          </a:stretch>
        </p:blipFill>
        <p:spPr>
          <a:xfrm>
            <a:off x="21730175" y="54795925"/>
            <a:ext cx="3886200" cy="3793990"/>
          </a:xfrm>
          <a:prstGeom prst="rect">
            <a:avLst/>
          </a:prstGeom>
          <a:noFill/>
          <a:ln>
            <a:noFill/>
          </a:ln>
        </p:spPr>
      </p:pic>
      <p:sp>
        <p:nvSpPr>
          <p:cNvPr id="123" name="Google Shape;123;p14"/>
          <p:cNvSpPr txBox="1"/>
          <p:nvPr/>
        </p:nvSpPr>
        <p:spPr>
          <a:xfrm>
            <a:off x="3048003" y="55483300"/>
            <a:ext cx="12604200" cy="395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dk2"/>
                </a:solidFill>
                <a:latin typeface="Calibri"/>
                <a:ea typeface="Calibri"/>
                <a:cs typeface="Calibri"/>
                <a:sym typeface="Calibri"/>
              </a:rPr>
              <a:t>LLM+RAG </a:t>
            </a:r>
            <a:r>
              <a:rPr lang="en" sz="2400">
                <a:solidFill>
                  <a:srgbClr val="809EC2"/>
                </a:solidFill>
                <a:latin typeface="Calibri"/>
                <a:ea typeface="Calibri"/>
                <a:cs typeface="Calibri"/>
                <a:sym typeface="Calibri"/>
              </a:rPr>
              <a:t>- demonstrates RAG using the IU Jetstream 2 documentation PDF</a:t>
            </a: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a:p>
            <a:pPr marL="457200" lvl="0" indent="-381000" algn="l" rtl="0">
              <a:lnSpc>
                <a:spcPct val="115000"/>
              </a:lnSpc>
              <a:spcBef>
                <a:spcPts val="0"/>
              </a:spcBef>
              <a:spcAft>
                <a:spcPts val="0"/>
              </a:spcAft>
              <a:buClr>
                <a:srgbClr val="809EC2"/>
              </a:buClr>
              <a:buSzPts val="2400"/>
              <a:buFont typeface="Calibri"/>
              <a:buChar char="●"/>
            </a:pPr>
            <a:r>
              <a:rPr lang="en" sz="2400">
                <a:solidFill>
                  <a:srgbClr val="809EC2"/>
                </a:solidFill>
                <a:latin typeface="Calibri"/>
                <a:ea typeface="Calibri"/>
                <a:cs typeface="Calibri"/>
                <a:sym typeface="Calibri"/>
              </a:rPr>
              <a:t>Same prompt twice, once without RAG, and once with RAG</a:t>
            </a:r>
            <a:endParaRPr sz="2400">
              <a:solidFill>
                <a:srgbClr val="809EC2"/>
              </a:solidFill>
              <a:latin typeface="Calibri"/>
              <a:ea typeface="Calibri"/>
              <a:cs typeface="Calibri"/>
              <a:sym typeface="Calibri"/>
            </a:endParaRPr>
          </a:p>
          <a:p>
            <a:pPr marL="457200" lvl="0" indent="-381000" algn="l" rtl="0">
              <a:lnSpc>
                <a:spcPct val="115000"/>
              </a:lnSpc>
              <a:spcBef>
                <a:spcPts val="0"/>
              </a:spcBef>
              <a:spcAft>
                <a:spcPts val="0"/>
              </a:spcAft>
              <a:buClr>
                <a:srgbClr val="809EC2"/>
              </a:buClr>
              <a:buSzPts val="2400"/>
              <a:buFont typeface="Calibri"/>
              <a:buChar char="●"/>
            </a:pPr>
            <a:r>
              <a:rPr lang="en" sz="2400">
                <a:solidFill>
                  <a:srgbClr val="809EC2"/>
                </a:solidFill>
                <a:latin typeface="Calibri"/>
                <a:ea typeface="Calibri"/>
                <a:cs typeface="Calibri"/>
                <a:sym typeface="Calibri"/>
              </a:rPr>
              <a:t>“Please provide a summary of the GPU capabilities of the IU Jetstream2 system. Include the instance flavors, and any details about the GPUs.”</a:t>
            </a:r>
            <a:endParaRPr sz="2400">
              <a:solidFill>
                <a:srgbClr val="809EC2"/>
              </a:solidFill>
              <a:latin typeface="Calibri"/>
              <a:ea typeface="Calibri"/>
              <a:cs typeface="Calibri"/>
              <a:sym typeface="Calibri"/>
            </a:endParaRPr>
          </a:p>
          <a:p>
            <a:pPr marL="457200" lvl="0" indent="-381000" algn="l" rtl="0">
              <a:lnSpc>
                <a:spcPct val="115000"/>
              </a:lnSpc>
              <a:spcBef>
                <a:spcPts val="0"/>
              </a:spcBef>
              <a:spcAft>
                <a:spcPts val="0"/>
              </a:spcAft>
              <a:buClr>
                <a:srgbClr val="809EC2"/>
              </a:buClr>
              <a:buSzPts val="2400"/>
              <a:buFont typeface="Calibri"/>
              <a:buChar char="●"/>
            </a:pPr>
            <a:r>
              <a:rPr lang="en" sz="2400">
                <a:solidFill>
                  <a:srgbClr val="809EC2"/>
                </a:solidFill>
                <a:latin typeface="Calibri"/>
                <a:ea typeface="Calibri"/>
                <a:cs typeface="Calibri"/>
                <a:sym typeface="Calibri"/>
              </a:rPr>
              <a:t>Can execute on GPUs from any of the capacity providers: TestPool, Cloud, HTCondor Annex, OSPool</a:t>
            </a: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2400">
              <a:solidFill>
                <a:srgbClr val="809EC2"/>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809EC2"/>
              </a:solidFill>
              <a:latin typeface="Calibri"/>
              <a:ea typeface="Calibri"/>
              <a:cs typeface="Calibri"/>
              <a:sym typeface="Calibri"/>
            </a:endParaRPr>
          </a:p>
        </p:txBody>
      </p:sp>
      <p:pic>
        <p:nvPicPr>
          <p:cNvPr id="124" name="Google Shape;124;p14"/>
          <p:cNvPicPr preferRelativeResize="0"/>
          <p:nvPr/>
        </p:nvPicPr>
        <p:blipFill>
          <a:blip r:embed="rId26">
            <a:alphaModFix/>
          </a:blip>
          <a:stretch>
            <a:fillRect/>
          </a:stretch>
        </p:blipFill>
        <p:spPr>
          <a:xfrm>
            <a:off x="13891580" y="54704226"/>
            <a:ext cx="1760539" cy="1203248"/>
          </a:xfrm>
          <a:prstGeom prst="rect">
            <a:avLst/>
          </a:prstGeom>
          <a:noFill/>
          <a:ln>
            <a:noFill/>
          </a:ln>
        </p:spPr>
      </p:pic>
      <p:pic>
        <p:nvPicPr>
          <p:cNvPr id="125" name="Google Shape;125;p14"/>
          <p:cNvPicPr preferRelativeResize="0"/>
          <p:nvPr/>
        </p:nvPicPr>
        <p:blipFill>
          <a:blip r:embed="rId27">
            <a:alphaModFix/>
          </a:blip>
          <a:stretch>
            <a:fillRect/>
          </a:stretch>
        </p:blipFill>
        <p:spPr>
          <a:xfrm>
            <a:off x="13811700" y="55594019"/>
            <a:ext cx="990400" cy="1134907"/>
          </a:xfrm>
          <a:prstGeom prst="rect">
            <a:avLst/>
          </a:prstGeom>
          <a:noFill/>
          <a:ln>
            <a:noFill/>
          </a:ln>
        </p:spPr>
      </p:pic>
      <p:pic>
        <p:nvPicPr>
          <p:cNvPr id="126" name="Google Shape;126;p14"/>
          <p:cNvPicPr preferRelativeResize="0"/>
          <p:nvPr/>
        </p:nvPicPr>
        <p:blipFill>
          <a:blip r:embed="rId28">
            <a:alphaModFix/>
          </a:blip>
          <a:stretch>
            <a:fillRect/>
          </a:stretch>
        </p:blipFill>
        <p:spPr>
          <a:xfrm>
            <a:off x="14949373" y="55727326"/>
            <a:ext cx="702750" cy="760551"/>
          </a:xfrm>
          <a:prstGeom prst="rect">
            <a:avLst/>
          </a:prstGeom>
          <a:noFill/>
          <a:ln>
            <a:noFill/>
          </a:ln>
        </p:spPr>
      </p:pic>
      <p:pic>
        <p:nvPicPr>
          <p:cNvPr id="127" name="Google Shape;127;p14"/>
          <p:cNvPicPr preferRelativeResize="0"/>
          <p:nvPr/>
        </p:nvPicPr>
        <p:blipFill>
          <a:blip r:embed="rId29">
            <a:alphaModFix/>
          </a:blip>
          <a:stretch>
            <a:fillRect/>
          </a:stretch>
        </p:blipFill>
        <p:spPr>
          <a:xfrm>
            <a:off x="3029100" y="38729987"/>
            <a:ext cx="10604910" cy="5039600"/>
          </a:xfrm>
          <a:prstGeom prst="rect">
            <a:avLst/>
          </a:prstGeom>
          <a:noFill/>
          <a:ln>
            <a:noFill/>
          </a:ln>
        </p:spPr>
      </p:pic>
      <p:pic>
        <p:nvPicPr>
          <p:cNvPr id="128" name="Google Shape;128;p14"/>
          <p:cNvPicPr preferRelativeResize="0"/>
          <p:nvPr/>
        </p:nvPicPr>
        <p:blipFill>
          <a:blip r:embed="rId30">
            <a:alphaModFix/>
          </a:blip>
          <a:stretch>
            <a:fillRect/>
          </a:stretch>
        </p:blipFill>
        <p:spPr>
          <a:xfrm>
            <a:off x="2218300" y="59635608"/>
            <a:ext cx="13352074" cy="7543142"/>
          </a:xfrm>
          <a:prstGeom prst="rect">
            <a:avLst/>
          </a:prstGeom>
          <a:noFill/>
          <a:ln>
            <a:noFill/>
          </a:ln>
        </p:spPr>
      </p:pic>
      <p:sp>
        <p:nvSpPr>
          <p:cNvPr id="129" name="Google Shape;129;p14"/>
          <p:cNvSpPr txBox="1"/>
          <p:nvPr/>
        </p:nvSpPr>
        <p:spPr>
          <a:xfrm>
            <a:off x="7047200" y="64261713"/>
            <a:ext cx="50703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dk2"/>
                </a:solidFill>
                <a:latin typeface="Calibri"/>
                <a:ea typeface="Calibri"/>
                <a:cs typeface="Calibri"/>
                <a:sym typeface="Calibri"/>
              </a:rPr>
              <a:t>Variant Calling </a:t>
            </a:r>
            <a:r>
              <a:rPr lang="en" sz="2400">
                <a:solidFill>
                  <a:srgbClr val="809EC2"/>
                </a:solidFill>
                <a:latin typeface="Calibri"/>
                <a:ea typeface="Calibri"/>
                <a:cs typeface="Calibri"/>
                <a:sym typeface="Calibri"/>
              </a:rPr>
              <a:t>- aligns SRA data to the E. coli REL606 reference genome</a:t>
            </a:r>
            <a:endParaRPr sz="13900">
              <a:solidFill>
                <a:schemeClr val="dk2"/>
              </a:solidFill>
              <a:latin typeface="Calibri"/>
              <a:ea typeface="Calibri"/>
              <a:cs typeface="Calibri"/>
              <a:sym typeface="Calibri"/>
            </a:endParaRPr>
          </a:p>
        </p:txBody>
      </p:sp>
      <p:pic>
        <p:nvPicPr>
          <p:cNvPr id="130" name="Google Shape;130;p14"/>
          <p:cNvPicPr preferRelativeResize="0"/>
          <p:nvPr/>
        </p:nvPicPr>
        <p:blipFill>
          <a:blip r:embed="rId31">
            <a:alphaModFix/>
          </a:blip>
          <a:stretch>
            <a:fillRect/>
          </a:stretch>
        </p:blipFill>
        <p:spPr>
          <a:xfrm>
            <a:off x="17800100" y="41128125"/>
            <a:ext cx="13222815" cy="2253300"/>
          </a:xfrm>
          <a:prstGeom prst="rect">
            <a:avLst/>
          </a:prstGeom>
          <a:noFill/>
          <a:ln>
            <a:noFill/>
          </a:ln>
        </p:spPr>
      </p:pic>
      <p:sp>
        <p:nvSpPr>
          <p:cNvPr id="131" name="Google Shape;131;p14"/>
          <p:cNvSpPr/>
          <p:nvPr/>
        </p:nvSpPr>
        <p:spPr>
          <a:xfrm>
            <a:off x="2360400" y="45310325"/>
            <a:ext cx="30289200" cy="3883800"/>
          </a:xfrm>
          <a:prstGeom prst="roundRect">
            <a:avLst>
              <a:gd name="adj" fmla="val 16667"/>
            </a:avLst>
          </a:prstGeom>
          <a:solidFill>
            <a:srgbClr val="ECF9F8"/>
          </a:solidFill>
          <a:ln w="9525" cap="flat" cmpd="sng">
            <a:solidFill>
              <a:schemeClr val="dk2"/>
            </a:solidFill>
            <a:prstDash val="solid"/>
            <a:round/>
            <a:headEnd type="none" w="sm" len="sm"/>
            <a:tailEnd type="none" w="sm" len="sm"/>
          </a:ln>
        </p:spPr>
        <p:txBody>
          <a:bodyPr spcFirstLastPara="1" wrap="square" lIns="457200" tIns="457200" rIns="457200" bIns="457200" anchor="ctr" anchorCtr="0">
            <a:noAutofit/>
          </a:bodyPr>
          <a:lstStyle/>
          <a:p>
            <a:pPr marL="0" lvl="0" indent="0" algn="ctr" rtl="0">
              <a:lnSpc>
                <a:spcPct val="115000"/>
              </a:lnSpc>
              <a:spcBef>
                <a:spcPts val="0"/>
              </a:spcBef>
              <a:spcAft>
                <a:spcPts val="0"/>
              </a:spcAft>
              <a:buNone/>
            </a:pPr>
            <a:r>
              <a:rPr lang="en" sz="8600" b="1">
                <a:solidFill>
                  <a:srgbClr val="F17537"/>
                </a:solidFill>
                <a:latin typeface="Calibri"/>
                <a:ea typeface="Calibri"/>
                <a:cs typeface="Calibri"/>
                <a:sym typeface="Calibri"/>
              </a:rPr>
              <a:t>Office hours every Friday, 11am PT, on Zoom</a:t>
            </a:r>
            <a:endParaRPr sz="8600" b="1">
              <a:solidFill>
                <a:srgbClr val="F17537"/>
              </a:solidFill>
              <a:latin typeface="Calibri"/>
              <a:ea typeface="Calibri"/>
              <a:cs typeface="Calibri"/>
              <a:sym typeface="Calibri"/>
            </a:endParaRPr>
          </a:p>
          <a:p>
            <a:pPr marL="0" lvl="0" indent="0" algn="ctr" rtl="0">
              <a:lnSpc>
                <a:spcPct val="115000"/>
              </a:lnSpc>
              <a:spcBef>
                <a:spcPts val="0"/>
              </a:spcBef>
              <a:spcAft>
                <a:spcPts val="0"/>
              </a:spcAft>
              <a:buNone/>
            </a:pPr>
            <a:r>
              <a:rPr lang="en" sz="4500" b="1">
                <a:solidFill>
                  <a:srgbClr val="F17537"/>
                </a:solidFill>
                <a:latin typeface="Calibri"/>
                <a:ea typeface="Calibri"/>
                <a:cs typeface="Calibri"/>
                <a:sym typeface="Calibri"/>
              </a:rPr>
              <a:t>Hands on help developing workflows, debugging and optimizations. First Friday of the month dedicated to tutorials</a:t>
            </a:r>
            <a:endParaRPr sz="4500" b="1">
              <a:solidFill>
                <a:srgbClr val="F17537"/>
              </a:solidFill>
              <a:latin typeface="Calibri"/>
              <a:ea typeface="Calibri"/>
              <a:cs typeface="Calibri"/>
              <a:sym typeface="Calibri"/>
            </a:endParaRPr>
          </a:p>
          <a:p>
            <a:pPr marL="0" lvl="0" indent="0" algn="ctr" rtl="0">
              <a:lnSpc>
                <a:spcPct val="115000"/>
              </a:lnSpc>
              <a:spcBef>
                <a:spcPts val="0"/>
              </a:spcBef>
              <a:spcAft>
                <a:spcPts val="0"/>
              </a:spcAft>
              <a:buNone/>
            </a:pPr>
            <a:r>
              <a:rPr lang="en" sz="4500" b="1">
                <a:solidFill>
                  <a:srgbClr val="F17537"/>
                </a:solidFill>
                <a:latin typeface="Calibri"/>
                <a:ea typeface="Calibri"/>
                <a:cs typeface="Calibri"/>
                <a:sym typeface="Calibri"/>
              </a:rPr>
              <a:t>https://pegasus.isi.edu/office-hours/</a:t>
            </a:r>
            <a:endParaRPr sz="4500" b="1">
              <a:solidFill>
                <a:srgbClr val="F17537"/>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767</Words>
  <Application>Microsoft Macintosh PowerPoint</Application>
  <PresentationFormat>Custom</PresentationFormat>
  <Paragraphs>122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Helvetica Neue</vt:lpstr>
      <vt:lpstr>Simple Light</vt:lpstr>
      <vt:lpstr>ACCESS Pegasus: Bringing Workflows to the ACCESS Community  Mats Rynge1, Karan Vahi1, Rajiv Mayani1, Ewa Deelman1, Todd Miller2, Miron Livny2, Shelly Knuth3,   Alana Romanella 3, James Griffioen4, John Goodhue5, David Hudak6, Andrew Pasquale5, Lissie Fein5 1 USC Information Sciences Institute, 2University of Wisconsin-Madison, 3 University of Colorado,  4 University of Kentucky, 5 Massachusetts Green High Performance Computing Center, 6 Ohio Supercomputer Center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Karan Vahi</cp:lastModifiedBy>
  <cp:revision>1</cp:revision>
  <dcterms:modified xsi:type="dcterms:W3CDTF">2025-07-18T23:01:54Z</dcterms:modified>
</cp:coreProperties>
</file>